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DDC07-7AF1-4E2B-8DD2-464589E7142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69807-F5AB-4E9B-A906-54C6B1A863F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n-US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উপাদন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73E57C4-BE10-4960-A536-AC776999975A}" type="parTrans" cxnId="{6C042F75-C2AD-480D-AC83-E1D3244AEC88}">
      <dgm:prSet/>
      <dgm:spPr/>
      <dgm:t>
        <a:bodyPr/>
        <a:lstStyle/>
        <a:p>
          <a:endParaRPr lang="en-US"/>
        </a:p>
      </dgm:t>
    </dgm:pt>
    <dgm:pt modelId="{C62F77E8-DDC7-4823-A123-051B9197FABF}" type="sibTrans" cxnId="{6C042F75-C2AD-480D-AC83-E1D3244AEC88}">
      <dgm:prSet/>
      <dgm:spPr/>
      <dgm:t>
        <a:bodyPr/>
        <a:lstStyle/>
        <a:p>
          <a:endParaRPr lang="en-US"/>
        </a:p>
      </dgm:t>
    </dgm:pt>
    <dgm:pt modelId="{2C63E785-9AF4-4EB0-8484-F0B3508F8535}">
      <dgm:prSet phldrT="[Text]"/>
      <dgm:spPr>
        <a:solidFill>
          <a:schemeClr val="bg1">
            <a:lumMod val="85000"/>
          </a:schemeClr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ধ্বনি</a:t>
          </a:r>
          <a:endParaRPr lang="en-US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79127D5-1C72-4F04-AEC8-D8358DC2EAAB}" type="parTrans" cxnId="{C3DEF8E9-4B07-4054-AC0D-443EAD5C23EC}">
      <dgm:prSet/>
      <dgm:spPr/>
      <dgm:t>
        <a:bodyPr/>
        <a:lstStyle/>
        <a:p>
          <a:endParaRPr lang="en-US"/>
        </a:p>
      </dgm:t>
    </dgm:pt>
    <dgm:pt modelId="{34F49DBF-686E-494E-B5FF-10C9698A9B00}" type="sibTrans" cxnId="{C3DEF8E9-4B07-4054-AC0D-443EAD5C23EC}">
      <dgm:prSet/>
      <dgm:spPr/>
      <dgm:t>
        <a:bodyPr/>
        <a:lstStyle/>
        <a:p>
          <a:endParaRPr lang="en-US"/>
        </a:p>
      </dgm:t>
    </dgm:pt>
    <dgm:pt modelId="{5C06F66F-F6C9-4D12-8EB5-05E9C46C42E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শব্দ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C0AA31-F235-4C3A-9EE0-72AECA88A34E}" type="parTrans" cxnId="{2F02FE0A-67EF-4C0C-B325-DFAC35B4A454}">
      <dgm:prSet/>
      <dgm:spPr/>
      <dgm:t>
        <a:bodyPr/>
        <a:lstStyle/>
        <a:p>
          <a:endParaRPr lang="en-US"/>
        </a:p>
      </dgm:t>
    </dgm:pt>
    <dgm:pt modelId="{10E10BE1-E04F-4BC8-B45B-0DA63222102B}" type="sibTrans" cxnId="{2F02FE0A-67EF-4C0C-B325-DFAC35B4A454}">
      <dgm:prSet/>
      <dgm:spPr/>
      <dgm:t>
        <a:bodyPr/>
        <a:lstStyle/>
        <a:p>
          <a:endParaRPr lang="en-US"/>
        </a:p>
      </dgm:t>
    </dgm:pt>
    <dgm:pt modelId="{28ECD744-6984-4AAC-BB78-162ED390749F}">
      <dgm:prSet phldrT="[Text]"/>
      <dgm:spPr>
        <a:solidFill>
          <a:schemeClr val="bg1">
            <a:lumMod val="85000"/>
          </a:schemeClr>
        </a:soli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n-US" b="1" cap="all" spc="0" dirty="0" err="1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বাক্য</a:t>
          </a:r>
          <a:endParaRPr lang="en-US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E723193D-C259-42B4-9CFE-BB77401BCBC2}" type="parTrans" cxnId="{49B31DA7-37FC-4573-870C-5A7E451CFB8F}">
      <dgm:prSet/>
      <dgm:spPr/>
      <dgm:t>
        <a:bodyPr/>
        <a:lstStyle/>
        <a:p>
          <a:endParaRPr lang="en-US"/>
        </a:p>
      </dgm:t>
    </dgm:pt>
    <dgm:pt modelId="{A98210C7-72FD-44F8-AEDD-8AA65B09F61E}" type="sibTrans" cxnId="{49B31DA7-37FC-4573-870C-5A7E451CFB8F}">
      <dgm:prSet/>
      <dgm:spPr/>
      <dgm:t>
        <a:bodyPr/>
        <a:lstStyle/>
        <a:p>
          <a:endParaRPr lang="en-US"/>
        </a:p>
      </dgm:t>
    </dgm:pt>
    <dgm:pt modelId="{9C63D5FD-7EBE-4052-8586-8EF546C898CF}">
      <dgm:prSet phldrT="[Text]"/>
      <dgm:spPr>
        <a:solidFill>
          <a:schemeClr val="bg1">
            <a:lumMod val="75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বাগর্থ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D5FCA50-6721-4FFC-AAA2-1105EFF9854A}" type="parTrans" cxnId="{B6338DEC-98EC-4156-8C89-30C58C3D2764}">
      <dgm:prSet/>
      <dgm:spPr/>
      <dgm:t>
        <a:bodyPr/>
        <a:lstStyle/>
        <a:p>
          <a:endParaRPr lang="en-US"/>
        </a:p>
      </dgm:t>
    </dgm:pt>
    <dgm:pt modelId="{B0258AA9-3BD3-4FF0-9718-15036099D550}" type="sibTrans" cxnId="{B6338DEC-98EC-4156-8C89-30C58C3D2764}">
      <dgm:prSet/>
      <dgm:spPr/>
      <dgm:t>
        <a:bodyPr/>
        <a:lstStyle/>
        <a:p>
          <a:endParaRPr lang="en-US"/>
        </a:p>
      </dgm:t>
    </dgm:pt>
    <dgm:pt modelId="{0F21AF3A-0CB4-42A5-A501-036C65313D29}" type="pres">
      <dgm:prSet presAssocID="{27CDDC07-7AF1-4E2B-8DD2-464589E714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5433E-5F5E-4D17-95BF-E9E91506F2F1}" type="pres">
      <dgm:prSet presAssocID="{9C269807-F5AB-4E9B-A906-54C6B1A863F9}" presName="centerShape" presStyleLbl="node0" presStyleIdx="0" presStyleCnt="1" custScaleX="217525" custScaleY="150878"/>
      <dgm:spPr/>
      <dgm:t>
        <a:bodyPr/>
        <a:lstStyle/>
        <a:p>
          <a:endParaRPr lang="en-US"/>
        </a:p>
      </dgm:t>
    </dgm:pt>
    <dgm:pt modelId="{1BAD2613-7747-4239-AACB-04DCA27AC573}" type="pres">
      <dgm:prSet presAssocID="{379127D5-1C72-4F04-AEC8-D8358DC2EAAB}" presName="Name9" presStyleLbl="parChTrans1D2" presStyleIdx="0" presStyleCnt="4"/>
      <dgm:spPr/>
      <dgm:t>
        <a:bodyPr/>
        <a:lstStyle/>
        <a:p>
          <a:endParaRPr lang="en-US"/>
        </a:p>
      </dgm:t>
    </dgm:pt>
    <dgm:pt modelId="{7725B895-5C21-43E2-A74F-DF0C2CDA5468}" type="pres">
      <dgm:prSet presAssocID="{379127D5-1C72-4F04-AEC8-D8358DC2EAA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7481F84-2CDA-4A04-8E6B-0317D84FD794}" type="pres">
      <dgm:prSet presAssocID="{2C63E785-9AF4-4EB0-8484-F0B3508F8535}" presName="node" presStyleLbl="node1" presStyleIdx="0" presStyleCnt="4" custScaleX="187826" custScaleY="87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F572C-E949-4DF5-8BDB-321904C4ADC9}" type="pres">
      <dgm:prSet presAssocID="{B1C0AA31-F235-4C3A-9EE0-72AECA88A34E}" presName="Name9" presStyleLbl="parChTrans1D2" presStyleIdx="1" presStyleCnt="4"/>
      <dgm:spPr/>
      <dgm:t>
        <a:bodyPr/>
        <a:lstStyle/>
        <a:p>
          <a:endParaRPr lang="en-US"/>
        </a:p>
      </dgm:t>
    </dgm:pt>
    <dgm:pt modelId="{5A5D33D6-B77A-4D10-B3AE-9F823EC80F25}" type="pres">
      <dgm:prSet presAssocID="{B1C0AA31-F235-4C3A-9EE0-72AECA88A34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6DC96AC-E883-496E-A63F-9B731DBCBBFA}" type="pres">
      <dgm:prSet presAssocID="{5C06F66F-F6C9-4D12-8EB5-05E9C46C42E9}" presName="node" presStyleLbl="node1" presStyleIdx="1" presStyleCnt="4" custScaleX="142332" custScaleY="128307" custRadScaleRad="161184" custRadScaleInc="1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35F4-D4F0-404B-9EB0-DEB677A81ADB}" type="pres">
      <dgm:prSet presAssocID="{E723193D-C259-42B4-9CFE-BB77401BCBC2}" presName="Name9" presStyleLbl="parChTrans1D2" presStyleIdx="2" presStyleCnt="4"/>
      <dgm:spPr/>
      <dgm:t>
        <a:bodyPr/>
        <a:lstStyle/>
        <a:p>
          <a:endParaRPr lang="en-US"/>
        </a:p>
      </dgm:t>
    </dgm:pt>
    <dgm:pt modelId="{0CF2C0AF-9E59-4C25-8CD2-6FBD92FA2A1E}" type="pres">
      <dgm:prSet presAssocID="{E723193D-C259-42B4-9CFE-BB77401BCBC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414FE47-08CC-41CF-82F3-7083C746E3BA}" type="pres">
      <dgm:prSet presAssocID="{28ECD744-6984-4AAC-BB78-162ED390749F}" presName="node" presStyleLbl="node1" presStyleIdx="2" presStyleCnt="4" custScaleX="16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732C-F0D1-44CB-A799-4C4C840BA32C}" type="pres">
      <dgm:prSet presAssocID="{DD5FCA50-6721-4FFC-AAA2-1105EFF9854A}" presName="Name9" presStyleLbl="parChTrans1D2" presStyleIdx="3" presStyleCnt="4"/>
      <dgm:spPr/>
      <dgm:t>
        <a:bodyPr/>
        <a:lstStyle/>
        <a:p>
          <a:endParaRPr lang="en-US"/>
        </a:p>
      </dgm:t>
    </dgm:pt>
    <dgm:pt modelId="{E23E0EF2-556D-478E-A112-4C62BB6449BB}" type="pres">
      <dgm:prSet presAssocID="{DD5FCA50-6721-4FFC-AAA2-1105EFF985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1012140-8F97-4BA8-8842-A0CFA4E0589F}" type="pres">
      <dgm:prSet presAssocID="{9C63D5FD-7EBE-4052-8586-8EF546C898CF}" presName="node" presStyleLbl="node1" presStyleIdx="3" presStyleCnt="4" custScaleX="131976" custScaleY="128306" custRadScaleRad="152356" custRadScaleInc="-1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2D483-FD05-4A2F-8AE2-23E7234B73D7}" type="presOf" srcId="{DD5FCA50-6721-4FFC-AAA2-1105EFF9854A}" destId="{AFC8732C-F0D1-44CB-A799-4C4C840BA32C}" srcOrd="0" destOrd="0" presId="urn:microsoft.com/office/officeart/2005/8/layout/radial1"/>
    <dgm:cxn modelId="{BA839616-3276-4C54-9DEC-A2F827920913}" type="presOf" srcId="{27CDDC07-7AF1-4E2B-8DD2-464589E7142E}" destId="{0F21AF3A-0CB4-42A5-A501-036C65313D29}" srcOrd="0" destOrd="0" presId="urn:microsoft.com/office/officeart/2005/8/layout/radial1"/>
    <dgm:cxn modelId="{66D920EB-BE52-4666-A0F0-6F87E89A7000}" type="presOf" srcId="{9C269807-F5AB-4E9B-A906-54C6B1A863F9}" destId="{53A5433E-5F5E-4D17-95BF-E9E91506F2F1}" srcOrd="0" destOrd="0" presId="urn:microsoft.com/office/officeart/2005/8/layout/radial1"/>
    <dgm:cxn modelId="{C3DEF8E9-4B07-4054-AC0D-443EAD5C23EC}" srcId="{9C269807-F5AB-4E9B-A906-54C6B1A863F9}" destId="{2C63E785-9AF4-4EB0-8484-F0B3508F8535}" srcOrd="0" destOrd="0" parTransId="{379127D5-1C72-4F04-AEC8-D8358DC2EAAB}" sibTransId="{34F49DBF-686E-494E-B5FF-10C9698A9B00}"/>
    <dgm:cxn modelId="{680FA5AB-E455-46DE-8338-9436F5D23050}" type="presOf" srcId="{B1C0AA31-F235-4C3A-9EE0-72AECA88A34E}" destId="{5A5D33D6-B77A-4D10-B3AE-9F823EC80F25}" srcOrd="1" destOrd="0" presId="urn:microsoft.com/office/officeart/2005/8/layout/radial1"/>
    <dgm:cxn modelId="{C7BB7E25-E33C-4715-9E21-602218A0EC32}" type="presOf" srcId="{2C63E785-9AF4-4EB0-8484-F0B3508F8535}" destId="{27481F84-2CDA-4A04-8E6B-0317D84FD794}" srcOrd="0" destOrd="0" presId="urn:microsoft.com/office/officeart/2005/8/layout/radial1"/>
    <dgm:cxn modelId="{370582B6-0C5E-4F64-8AAD-DA731F08D973}" type="presOf" srcId="{379127D5-1C72-4F04-AEC8-D8358DC2EAAB}" destId="{1BAD2613-7747-4239-AACB-04DCA27AC573}" srcOrd="0" destOrd="0" presId="urn:microsoft.com/office/officeart/2005/8/layout/radial1"/>
    <dgm:cxn modelId="{098E4FF0-B613-49B5-B3D0-C5DC52CFD83F}" type="presOf" srcId="{379127D5-1C72-4F04-AEC8-D8358DC2EAAB}" destId="{7725B895-5C21-43E2-A74F-DF0C2CDA5468}" srcOrd="1" destOrd="0" presId="urn:microsoft.com/office/officeart/2005/8/layout/radial1"/>
    <dgm:cxn modelId="{6D4B355F-8174-45EF-AA58-B4A6E7C60328}" type="presOf" srcId="{E723193D-C259-42B4-9CFE-BB77401BCBC2}" destId="{0CF2C0AF-9E59-4C25-8CD2-6FBD92FA2A1E}" srcOrd="1" destOrd="0" presId="urn:microsoft.com/office/officeart/2005/8/layout/radial1"/>
    <dgm:cxn modelId="{49B31DA7-37FC-4573-870C-5A7E451CFB8F}" srcId="{9C269807-F5AB-4E9B-A906-54C6B1A863F9}" destId="{28ECD744-6984-4AAC-BB78-162ED390749F}" srcOrd="2" destOrd="0" parTransId="{E723193D-C259-42B4-9CFE-BB77401BCBC2}" sibTransId="{A98210C7-72FD-44F8-AEDD-8AA65B09F61E}"/>
    <dgm:cxn modelId="{1BAA5E8C-E2F6-4A8A-81B2-08CD70B87522}" type="presOf" srcId="{DD5FCA50-6721-4FFC-AAA2-1105EFF9854A}" destId="{E23E0EF2-556D-478E-A112-4C62BB6449BB}" srcOrd="1" destOrd="0" presId="urn:microsoft.com/office/officeart/2005/8/layout/radial1"/>
    <dgm:cxn modelId="{8635663E-8686-4BFB-A162-D4D26A577129}" type="presOf" srcId="{B1C0AA31-F235-4C3A-9EE0-72AECA88A34E}" destId="{898F572C-E949-4DF5-8BDB-321904C4ADC9}" srcOrd="0" destOrd="0" presId="urn:microsoft.com/office/officeart/2005/8/layout/radial1"/>
    <dgm:cxn modelId="{213C9994-198E-436A-8C18-CF830BA513CF}" type="presOf" srcId="{5C06F66F-F6C9-4D12-8EB5-05E9C46C42E9}" destId="{86DC96AC-E883-496E-A63F-9B731DBCBBFA}" srcOrd="0" destOrd="0" presId="urn:microsoft.com/office/officeart/2005/8/layout/radial1"/>
    <dgm:cxn modelId="{F2D6A94C-6FD5-41F3-8E6E-6611D19A39D8}" type="presOf" srcId="{9C63D5FD-7EBE-4052-8586-8EF546C898CF}" destId="{31012140-8F97-4BA8-8842-A0CFA4E0589F}" srcOrd="0" destOrd="0" presId="urn:microsoft.com/office/officeart/2005/8/layout/radial1"/>
    <dgm:cxn modelId="{B6338DEC-98EC-4156-8C89-30C58C3D2764}" srcId="{9C269807-F5AB-4E9B-A906-54C6B1A863F9}" destId="{9C63D5FD-7EBE-4052-8586-8EF546C898CF}" srcOrd="3" destOrd="0" parTransId="{DD5FCA50-6721-4FFC-AAA2-1105EFF9854A}" sibTransId="{B0258AA9-3BD3-4FF0-9718-15036099D550}"/>
    <dgm:cxn modelId="{6C042F75-C2AD-480D-AC83-E1D3244AEC88}" srcId="{27CDDC07-7AF1-4E2B-8DD2-464589E7142E}" destId="{9C269807-F5AB-4E9B-A906-54C6B1A863F9}" srcOrd="0" destOrd="0" parTransId="{373E57C4-BE10-4960-A536-AC776999975A}" sibTransId="{C62F77E8-DDC7-4823-A123-051B9197FABF}"/>
    <dgm:cxn modelId="{FFFEC9D8-DB89-4A8B-BC3F-BC11218B0406}" type="presOf" srcId="{28ECD744-6984-4AAC-BB78-162ED390749F}" destId="{3414FE47-08CC-41CF-82F3-7083C746E3BA}" srcOrd="0" destOrd="0" presId="urn:microsoft.com/office/officeart/2005/8/layout/radial1"/>
    <dgm:cxn modelId="{2F02FE0A-67EF-4C0C-B325-DFAC35B4A454}" srcId="{9C269807-F5AB-4E9B-A906-54C6B1A863F9}" destId="{5C06F66F-F6C9-4D12-8EB5-05E9C46C42E9}" srcOrd="1" destOrd="0" parTransId="{B1C0AA31-F235-4C3A-9EE0-72AECA88A34E}" sibTransId="{10E10BE1-E04F-4BC8-B45B-0DA63222102B}"/>
    <dgm:cxn modelId="{22311142-9F7F-4E48-972B-534C5B81242A}" type="presOf" srcId="{E723193D-C259-42B4-9CFE-BB77401BCBC2}" destId="{C76735F4-D4F0-404B-9EB0-DEB677A81ADB}" srcOrd="0" destOrd="0" presId="urn:microsoft.com/office/officeart/2005/8/layout/radial1"/>
    <dgm:cxn modelId="{D481AC95-5B75-4DAF-9E1D-F78B27312B3B}" type="presParOf" srcId="{0F21AF3A-0CB4-42A5-A501-036C65313D29}" destId="{53A5433E-5F5E-4D17-95BF-E9E91506F2F1}" srcOrd="0" destOrd="0" presId="urn:microsoft.com/office/officeart/2005/8/layout/radial1"/>
    <dgm:cxn modelId="{A9AB5E97-3D56-4710-A167-DFFB777503D4}" type="presParOf" srcId="{0F21AF3A-0CB4-42A5-A501-036C65313D29}" destId="{1BAD2613-7747-4239-AACB-04DCA27AC573}" srcOrd="1" destOrd="0" presId="urn:microsoft.com/office/officeart/2005/8/layout/radial1"/>
    <dgm:cxn modelId="{0383B6FC-0CCA-41D3-94B7-9C5F3508FC6F}" type="presParOf" srcId="{1BAD2613-7747-4239-AACB-04DCA27AC573}" destId="{7725B895-5C21-43E2-A74F-DF0C2CDA5468}" srcOrd="0" destOrd="0" presId="urn:microsoft.com/office/officeart/2005/8/layout/radial1"/>
    <dgm:cxn modelId="{C44988EC-AE47-4B9E-87BB-11DF34743A93}" type="presParOf" srcId="{0F21AF3A-0CB4-42A5-A501-036C65313D29}" destId="{27481F84-2CDA-4A04-8E6B-0317D84FD794}" srcOrd="2" destOrd="0" presId="urn:microsoft.com/office/officeart/2005/8/layout/radial1"/>
    <dgm:cxn modelId="{0CB67156-80DF-4C48-8A8B-96694685B2C3}" type="presParOf" srcId="{0F21AF3A-0CB4-42A5-A501-036C65313D29}" destId="{898F572C-E949-4DF5-8BDB-321904C4ADC9}" srcOrd="3" destOrd="0" presId="urn:microsoft.com/office/officeart/2005/8/layout/radial1"/>
    <dgm:cxn modelId="{E315C2D3-3B85-4CFA-856A-EB2611E1DEBB}" type="presParOf" srcId="{898F572C-E949-4DF5-8BDB-321904C4ADC9}" destId="{5A5D33D6-B77A-4D10-B3AE-9F823EC80F25}" srcOrd="0" destOrd="0" presId="urn:microsoft.com/office/officeart/2005/8/layout/radial1"/>
    <dgm:cxn modelId="{4ACE7CEC-F5B8-4720-9EC1-F6CD80FFA4DC}" type="presParOf" srcId="{0F21AF3A-0CB4-42A5-A501-036C65313D29}" destId="{86DC96AC-E883-496E-A63F-9B731DBCBBFA}" srcOrd="4" destOrd="0" presId="urn:microsoft.com/office/officeart/2005/8/layout/radial1"/>
    <dgm:cxn modelId="{FB5CEBE6-62FB-4DF5-A069-3450956FAD0C}" type="presParOf" srcId="{0F21AF3A-0CB4-42A5-A501-036C65313D29}" destId="{C76735F4-D4F0-404B-9EB0-DEB677A81ADB}" srcOrd="5" destOrd="0" presId="urn:microsoft.com/office/officeart/2005/8/layout/radial1"/>
    <dgm:cxn modelId="{4BEB71B5-15AC-4ED3-AFEA-2297740BEA4E}" type="presParOf" srcId="{C76735F4-D4F0-404B-9EB0-DEB677A81ADB}" destId="{0CF2C0AF-9E59-4C25-8CD2-6FBD92FA2A1E}" srcOrd="0" destOrd="0" presId="urn:microsoft.com/office/officeart/2005/8/layout/radial1"/>
    <dgm:cxn modelId="{660EA57F-0765-45E2-8163-D5F3CA0C416C}" type="presParOf" srcId="{0F21AF3A-0CB4-42A5-A501-036C65313D29}" destId="{3414FE47-08CC-41CF-82F3-7083C746E3BA}" srcOrd="6" destOrd="0" presId="urn:microsoft.com/office/officeart/2005/8/layout/radial1"/>
    <dgm:cxn modelId="{F708530A-78D9-42A6-BBE3-7F4724CD1994}" type="presParOf" srcId="{0F21AF3A-0CB4-42A5-A501-036C65313D29}" destId="{AFC8732C-F0D1-44CB-A799-4C4C840BA32C}" srcOrd="7" destOrd="0" presId="urn:microsoft.com/office/officeart/2005/8/layout/radial1"/>
    <dgm:cxn modelId="{8CEEFAAE-F6A5-4686-8134-5DA28C927053}" type="presParOf" srcId="{AFC8732C-F0D1-44CB-A799-4C4C840BA32C}" destId="{E23E0EF2-556D-478E-A112-4C62BB6449BB}" srcOrd="0" destOrd="0" presId="urn:microsoft.com/office/officeart/2005/8/layout/radial1"/>
    <dgm:cxn modelId="{6A9FBEF5-569B-403F-A7A2-C2DDF174EC45}" type="presParOf" srcId="{0F21AF3A-0CB4-42A5-A501-036C65313D29}" destId="{31012140-8F97-4BA8-8842-A0CFA4E0589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E5B0E-9451-4681-B9BB-F8A98C853C3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4BEE-9DB7-401D-A6BC-CF11EB591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4BEE-9DB7-401D-A6BC-CF11EB5913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4BEE-9DB7-401D-A6BC-CF11EB5913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33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53" y="4800600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5050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9851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09588" indent="-509588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32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09588" indent="-509588">
              <a:tabLst>
                <a:tab pos="2338388" algn="l"/>
              </a:tabLst>
            </a:pP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9588" indent="-509588">
              <a:tabLst>
                <a:tab pos="2338388" algn="l"/>
              </a:tabLst>
            </a:pPr>
            <a:r>
              <a:rPr lang="bn-I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কথ্য ভাষা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প্রকারঃ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bn-I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সার্বজনিন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94759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8975" lvl="2" algn="just">
              <a:tabLst>
                <a:tab pos="1949450" algn="l"/>
              </a:tabLs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দইটা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688975" lvl="2" algn="just">
              <a:tabLst>
                <a:tab pos="1949450" algn="l"/>
              </a:tabLs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ঢাকাঃ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দুইডা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আছিলো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8975" lvl="2" algn="just">
              <a:tabLst>
                <a:tab pos="1949450" algn="l"/>
              </a:tabLs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রাজশাহীঃ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ম্যানশের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ছাওয়াল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8975" lvl="2" algn="just">
              <a:tabLst>
                <a:tab pos="1949450" algn="l"/>
              </a:tabLs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নোয়াখালিঃ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8975" indent="-688975" algn="just">
              <a:tabLst>
                <a:tab pos="2338388" algn="l"/>
              </a:tabLst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marL="688975" indent="-688975" algn="just">
              <a:tabLst>
                <a:tab pos="2338388" algn="l"/>
              </a:tabLs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সার্বজনিন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324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লেখ্য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পুস্তক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6002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just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লেখ্য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8975" indent="-688975" algn="just"/>
            <a:r>
              <a:rPr lang="en-US" sz="4000" dirty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8975" indent="-688975" algn="just"/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marL="688975" indent="-688975" algn="just"/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ব্যাকরণের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নিময়-কানুন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8975" indent="-688975" algn="just"/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(খ)	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কথাবার্তায়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958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905283"/>
              </p:ext>
            </p:extLst>
          </p:nvPr>
        </p:nvGraphicFramePr>
        <p:xfrm>
          <a:off x="1524000" y="914400"/>
          <a:ext cx="7010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1" y="152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2250831" cy="2509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2250831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443" y="92612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8443" y="4114800"/>
            <a:ext cx="86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831" y="1981200"/>
            <a:ext cx="674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500735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81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908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5457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ক।   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981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খ।    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7917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গ।   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791726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ঘ।   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00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8975" indent="-688975" algn="just"/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বোধক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ধ্ব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688975" indent="-688975" algn="just"/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ইশারা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8975" indent="-688975" algn="just"/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অর্থহীন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ধ্বণি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688975" indent="-688975" algn="just"/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অঙ্কন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00" y="68216"/>
            <a:ext cx="293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◊ ক্লিক করে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জানতে হবে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4271596" y="1992923"/>
            <a:ext cx="495300" cy="5613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1295400" y="4240823"/>
            <a:ext cx="457200" cy="533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02858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8975" indent="-688975"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58" y="525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just"/>
            <a:r>
              <a:rPr lang="en-US" sz="3200" b="1" dirty="0">
                <a:latin typeface="NikoshBAN" pitchFamily="2" charset="0"/>
                <a:cs typeface="NikoshBAN" pitchFamily="2" charset="0"/>
                <a:sym typeface="Webdings"/>
              </a:rPr>
              <a:t></a:t>
            </a:r>
            <a:r>
              <a:rPr lang="bn-IN" sz="4400" b="1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"/>
            <a:ext cx="6096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011" y="4647109"/>
            <a:ext cx="937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13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1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76200"/>
            <a:ext cx="89956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মহিউদ্দীন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০১৭১৯৭৬৫৯৩৯</a:t>
            </a:r>
          </a:p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mohiuddinam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69@gmail.com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50" r="3262" b="6220"/>
          <a:stretch/>
        </p:blipFill>
        <p:spPr>
          <a:xfrm>
            <a:off x="6019800" y="397042"/>
            <a:ext cx="2763253" cy="4547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79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493150"/>
            <a:ext cx="2590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6670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৬ষ্ট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49970" y="1463768"/>
            <a:ext cx="4688450" cy="27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6" y="5821977"/>
            <a:ext cx="901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38862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08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57200"/>
            <a:ext cx="6096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19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199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19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1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>
              <a:buFont typeface="Wingdings" pitchFamily="2" charset="2"/>
              <a:buChar char="v"/>
              <a:tabLst>
                <a:tab pos="749300" algn="l"/>
              </a:tabLst>
            </a:pPr>
            <a:r>
              <a:rPr lang="en-US" sz="4800" dirty="0"/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9300" indent="-749300">
              <a:buFont typeface="Wingdings" pitchFamily="2" charset="2"/>
              <a:buChar char="v"/>
              <a:tabLst>
                <a:tab pos="749300" algn="l"/>
              </a:tabLs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/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9300" indent="-749300">
              <a:buFont typeface="Wingdings" pitchFamily="2" charset="2"/>
              <a:buChar char="v"/>
              <a:tabLst>
                <a:tab pos="749300" algn="l"/>
              </a:tabLst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সাধু ও চলিত ভাষার মধ্যে বৈশিষ্ট্য কি তা বলতে পারবে?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55318"/>
              </p:ext>
            </p:extLst>
          </p:nvPr>
        </p:nvGraphicFramePr>
        <p:xfrm>
          <a:off x="4114800" y="319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19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09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এসো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এ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ভিডিও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টি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উপভোগ করি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।</a:t>
            </a:r>
            <a:endParaRPr lang="bn-BD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0341445">
            <a:off x="2604314" y="4532519"/>
            <a:ext cx="2728644" cy="939248"/>
          </a:xfrm>
          <a:prstGeom prst="wedgeEllipseCallout">
            <a:avLst>
              <a:gd name="adj1" fmla="val -24365"/>
              <a:gd name="adj2" fmla="val 1014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648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ভিডিও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3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3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ধ্ব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আওয়াজ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7162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6854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ভাষার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প্রকারভেদ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5093" y="1091820"/>
            <a:ext cx="232779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7850" y="2286000"/>
            <a:ext cx="2119884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8058" y="2137644"/>
            <a:ext cx="2119884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03" y="4504593"/>
            <a:ext cx="2119884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39108" y="4504592"/>
            <a:ext cx="2119884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00670" y="4522177"/>
            <a:ext cx="2119884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8151" y="4522177"/>
            <a:ext cx="2243647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0800000">
            <a:off x="1904998" y="1549019"/>
            <a:ext cx="1290091" cy="667718"/>
          </a:xfrm>
          <a:prstGeom prst="bent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10800000">
            <a:off x="858841" y="2531451"/>
            <a:ext cx="436558" cy="1937973"/>
          </a:xfrm>
          <a:prstGeom prst="bent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 rot="5400000">
            <a:off x="5950613" y="988238"/>
            <a:ext cx="654923" cy="1510369"/>
          </a:xfrm>
          <a:prstGeom prst="ben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5400000">
            <a:off x="2716029" y="3299256"/>
            <a:ext cx="1891874" cy="448466"/>
          </a:xfrm>
          <a:prstGeom prst="ben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7184751" y="3307344"/>
            <a:ext cx="1930439" cy="464058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-Up Arrow 20"/>
          <p:cNvSpPr/>
          <p:nvPr/>
        </p:nvSpPr>
        <p:spPr>
          <a:xfrm rot="10800000">
            <a:off x="5257800" y="2574150"/>
            <a:ext cx="560098" cy="1921647"/>
          </a:xfrm>
          <a:prstGeom prst="bent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51982" y="1175223"/>
            <a:ext cx="14827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3709" y="2242691"/>
            <a:ext cx="212127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3" y="2155890"/>
            <a:ext cx="210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532" y="4698712"/>
            <a:ext cx="211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2855" y="4673889"/>
            <a:ext cx="217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সার্বজনিন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3354" y="463715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3259" y="4768355"/>
            <a:ext cx="211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310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pc</cp:lastModifiedBy>
  <cp:revision>36</cp:revision>
  <dcterms:created xsi:type="dcterms:W3CDTF">2006-08-16T00:00:00Z</dcterms:created>
  <dcterms:modified xsi:type="dcterms:W3CDTF">2020-04-06T04:31:52Z</dcterms:modified>
</cp:coreProperties>
</file>