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8" r:id="rId3"/>
    <p:sldId id="277" r:id="rId4"/>
    <p:sldId id="287" r:id="rId5"/>
    <p:sldId id="280" r:id="rId6"/>
    <p:sldId id="281" r:id="rId7"/>
    <p:sldId id="294" r:id="rId8"/>
    <p:sldId id="259" r:id="rId9"/>
    <p:sldId id="290" r:id="rId10"/>
    <p:sldId id="291" r:id="rId11"/>
    <p:sldId id="292" r:id="rId12"/>
    <p:sldId id="260" r:id="rId13"/>
    <p:sldId id="282" r:id="rId14"/>
    <p:sldId id="261" r:id="rId15"/>
    <p:sldId id="262" r:id="rId16"/>
    <p:sldId id="263" r:id="rId17"/>
    <p:sldId id="264" r:id="rId18"/>
    <p:sldId id="265" r:id="rId19"/>
    <p:sldId id="295" r:id="rId20"/>
    <p:sldId id="296" r:id="rId21"/>
    <p:sldId id="297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610"/>
    <a:srgbClr val="02A61D"/>
    <a:srgbClr val="C3079B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FD54-840A-4F61-B8FD-8F92DFC6D1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D4191-FA7D-4B07-A31F-D39213B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3079B"/>
            </a:gs>
            <a:gs pos="50000">
              <a:srgbClr val="02A61D"/>
            </a:gs>
            <a:gs pos="100000">
              <a:srgbClr val="D7E61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2144685"/>
            <a:ext cx="6019800" cy="3657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585" y="762000"/>
            <a:ext cx="35814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50292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371600"/>
            <a:ext cx="3352800" cy="2057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962400"/>
            <a:ext cx="33528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26182" y="1378527"/>
            <a:ext cx="3352800" cy="2057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91546" y="3896591"/>
            <a:ext cx="3352800" cy="20574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0668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রেলওয়ে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629890"/>
            <a:ext cx="2840182" cy="5334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629891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2546" y="9906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BRTC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029200"/>
            <a:ext cx="8610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কল্যাণের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81000"/>
            <a:ext cx="57912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447800"/>
            <a:ext cx="3276600" cy="213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48200" y="1447800"/>
            <a:ext cx="33528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219200"/>
            <a:ext cx="2819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প্রতষ্ঠান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4900" y="1129145"/>
            <a:ext cx="2819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029200"/>
            <a:ext cx="8610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কল্যাণের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114800"/>
            <a:ext cx="8305800" cy="2514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কল্যাণের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609600"/>
            <a:ext cx="5105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প্রতিষ্টান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3124200" cy="1905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29200" y="1828800"/>
            <a:ext cx="3124200" cy="1905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2743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পেট্রোলিয়াম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9700" y="1413164"/>
            <a:ext cx="2743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সেতাবগঞ্জ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86200"/>
            <a:ext cx="81534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958936"/>
            <a:ext cx="81534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প্রতিষ্ঠানগুলো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হলো-পাট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বস্ত্র,চিনি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28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0" y="131618"/>
            <a:ext cx="32766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144" y="4336473"/>
            <a:ext cx="7329056" cy="540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364673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64927" y="6096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33400" y="5181600"/>
            <a:ext cx="7786253" cy="1143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64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0500" y="1143000"/>
            <a:ext cx="8001000" cy="4454236"/>
            <a:chOff x="190500" y="1143000"/>
            <a:chExt cx="8001000" cy="4454236"/>
          </a:xfrm>
        </p:grpSpPr>
        <p:sp>
          <p:nvSpPr>
            <p:cNvPr id="3" name="Rounded Rectangle 2"/>
            <p:cNvSpPr/>
            <p:nvPr/>
          </p:nvSpPr>
          <p:spPr>
            <a:xfrm>
              <a:off x="685800" y="1447800"/>
              <a:ext cx="3505200" cy="2133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1143000"/>
              <a:ext cx="2895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মূলধনের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যোগান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" y="3616036"/>
              <a:ext cx="8001000" cy="1981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পর্যাপ্ত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রাষ্ট্রায়ত্ত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গুলোতে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মূলধনের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সহজে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অভ্যন্তর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অথবা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বিদেশ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মাফিক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" y="990600"/>
            <a:ext cx="8572500" cy="4606636"/>
            <a:chOff x="190500" y="990600"/>
            <a:chExt cx="8572500" cy="4606636"/>
          </a:xfrm>
        </p:grpSpPr>
        <p:sp>
          <p:nvSpPr>
            <p:cNvPr id="4" name="Rounded Rectangle 3"/>
            <p:cNvSpPr/>
            <p:nvPr/>
          </p:nvSpPr>
          <p:spPr>
            <a:xfrm>
              <a:off x="6012873" y="1489363"/>
              <a:ext cx="2286000" cy="2133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990600"/>
              <a:ext cx="2895600" cy="4987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দক্ষ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ব্যবস্থাপক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" y="3616036"/>
              <a:ext cx="8115300" cy="1981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দক্ষ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ব্যবস্থাপনা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সংস্থায়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নিরাপদ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সন্মানজনক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বিধায়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এসব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প্রতিষ্ঠানে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দক্ষ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ব্যবস্থাপক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কর্মচারি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7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9100" y="1170709"/>
            <a:ext cx="8420100" cy="4045528"/>
            <a:chOff x="419100" y="1170709"/>
            <a:chExt cx="8420100" cy="4045528"/>
          </a:xfrm>
        </p:grpSpPr>
        <p:sp>
          <p:nvSpPr>
            <p:cNvPr id="3" name="Rounded Rectangle 2"/>
            <p:cNvSpPr/>
            <p:nvPr/>
          </p:nvSpPr>
          <p:spPr>
            <a:xfrm>
              <a:off x="457200" y="1534390"/>
              <a:ext cx="1905000" cy="1905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667000" y="1520536"/>
              <a:ext cx="1905000" cy="19050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19100" y="3418609"/>
              <a:ext cx="8420100" cy="17976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অবকাঠামো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স্বাস্থ্য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প্রশিক্ষণ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গবেষণা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পরিবার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সমাজকল্যাণ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কার্যক্রম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অবোকাঠামো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উন্নয়নের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প্রয়োজনীয়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হলেও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লাভজনক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ব্যক্তিখাতে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গড়ে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উঠে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কারনে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সরকারকে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গড়ে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তুলতে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90209" y="1520536"/>
              <a:ext cx="1905000" cy="1905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34200" y="1520536"/>
              <a:ext cx="1905000" cy="1905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219200"/>
              <a:ext cx="1676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1300" y="1170709"/>
              <a:ext cx="1676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হাসপাতাল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1219200"/>
              <a:ext cx="1676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প্রশিক্ষণ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কেন্দ্র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48500" y="1219200"/>
              <a:ext cx="1676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গবেষনা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কেন্দ্র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" y="1170707"/>
            <a:ext cx="8420100" cy="4468093"/>
            <a:chOff x="419100" y="1170707"/>
            <a:chExt cx="8420100" cy="4468093"/>
          </a:xfrm>
        </p:grpSpPr>
        <p:sp>
          <p:nvSpPr>
            <p:cNvPr id="13" name="Rounded Rectangle 12"/>
            <p:cNvSpPr/>
            <p:nvPr/>
          </p:nvSpPr>
          <p:spPr>
            <a:xfrm>
              <a:off x="457200" y="1170709"/>
              <a:ext cx="2514600" cy="2563091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14725" y="1170708"/>
              <a:ext cx="2419350" cy="2563091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35436" y="1170707"/>
              <a:ext cx="2400300" cy="2563091"/>
            </a:xfrm>
            <a:prstGeom prst="round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3276601"/>
              <a:ext cx="1447800" cy="457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ৎ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62400" y="3276600"/>
              <a:ext cx="1447800" cy="457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276600"/>
              <a:ext cx="1447800" cy="457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" y="3733798"/>
              <a:ext cx="8420100" cy="19050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দ্রবের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যোগান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ৎ,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গ্যাস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এমন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প্রয়োজনীয়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লাভজনক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ব্যক্তি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0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987136"/>
            <a:ext cx="8305800" cy="4956464"/>
            <a:chOff x="457200" y="987136"/>
            <a:chExt cx="8305800" cy="4956464"/>
          </a:xfrm>
        </p:grpSpPr>
        <p:sp>
          <p:nvSpPr>
            <p:cNvPr id="2" name="Rounded Rectangle 1"/>
            <p:cNvSpPr/>
            <p:nvPr/>
          </p:nvSpPr>
          <p:spPr>
            <a:xfrm>
              <a:off x="457200" y="1371600"/>
              <a:ext cx="2667000" cy="20574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290455" y="1371600"/>
              <a:ext cx="2667000" cy="20574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096000" y="1291936"/>
              <a:ext cx="2667000" cy="20574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57200" y="3886200"/>
              <a:ext cx="8305800" cy="2057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প্রতিরক্ষা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নিরাপত্তার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জড়িত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এসব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শিল্প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ব্যক্তি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উচিত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এসব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শিল্প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1143000"/>
              <a:ext cx="22098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সমরাস্ত্র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কারখানা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19055" y="1066800"/>
              <a:ext cx="22098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অস্ত্র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কারখানা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24600" y="987136"/>
              <a:ext cx="22098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গ্রেনেট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কারখানা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1032164"/>
            <a:ext cx="8305800" cy="4911436"/>
            <a:chOff x="457200" y="1032164"/>
            <a:chExt cx="8305800" cy="4911436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3886200"/>
              <a:ext cx="8305800" cy="2057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সম্পদের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উপযুক্ত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রাষ্ট্রায়ত্ত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মুনাফার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পরিচালিত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খনিজ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এধরনের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পরিচালিত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হওয়া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দরকার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5800" y="1437409"/>
              <a:ext cx="3505200" cy="2286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07527" y="1385455"/>
              <a:ext cx="3505200" cy="228600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0600" y="1143000"/>
              <a:ext cx="2895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গ্যাস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ক্ষেত্র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12327" y="1032164"/>
              <a:ext cx="2895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কয়লা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mtClean="0">
                  <a:latin typeface="NikoshBAN" pitchFamily="2" charset="0"/>
                  <a:cs typeface="NikoshBAN" pitchFamily="2" charset="0"/>
                </a:rPr>
                <a:t>খনি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0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0" y="1143000"/>
            <a:ext cx="8153400" cy="5029200"/>
            <a:chOff x="381000" y="1143000"/>
            <a:chExt cx="8153400" cy="502920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1524000"/>
              <a:ext cx="8153400" cy="4648200"/>
              <a:chOff x="381000" y="1524000"/>
              <a:chExt cx="8153400" cy="46482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05000" y="1524000"/>
                <a:ext cx="4953000" cy="3048000"/>
              </a:xfrm>
              <a:prstGeom prst="round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81000" y="4800600"/>
                <a:ext cx="8153400" cy="1371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জনকল্যাণ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মুনাফ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অর্জন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বরং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জনকল্যাণ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সাধনই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সরকারি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রাষ্ট্রায়ত্ত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প্রতিষ্ঠানের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মূল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লক্ষ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673927" y="1143000"/>
              <a:ext cx="3048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জনকল্যাণ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1143000"/>
            <a:ext cx="8153400" cy="5029200"/>
            <a:chOff x="381000" y="1143000"/>
            <a:chExt cx="8153400" cy="5029200"/>
          </a:xfrm>
        </p:grpSpPr>
        <p:sp>
          <p:nvSpPr>
            <p:cNvPr id="11" name="Rounded Rectangle 10"/>
            <p:cNvSpPr/>
            <p:nvPr/>
          </p:nvSpPr>
          <p:spPr>
            <a:xfrm>
              <a:off x="381000" y="4800600"/>
              <a:ext cx="8153400" cy="1371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নায্য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মজুরি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রাষ্ট্রায়ত্ত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প্রতিষ্ঠানে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কর্মরত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শ্রমিক-কর্মচারীরা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নিয়মানুযায়ী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মজুরি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পেয়ে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05000" y="1524000"/>
              <a:ext cx="4953000" cy="3048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73927" y="1143000"/>
              <a:ext cx="3048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নায্য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মজুরি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9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524000"/>
            <a:ext cx="3048000" cy="22098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953000" y="1524000"/>
            <a:ext cx="2971800" cy="2209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3886200"/>
            <a:ext cx="73152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কর্মচারীরা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295400"/>
            <a:ext cx="2209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সাজতেছে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1066800"/>
            <a:ext cx="2209800" cy="706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গল্প-হাসিতে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ব্যস্ত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990600" y="1676400"/>
            <a:ext cx="3276600" cy="2286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4149436"/>
            <a:ext cx="7619999" cy="1489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রক্ষণাবেক্ষন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তদারকি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মেরামতের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কলকব্জা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অসবাবের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1676400"/>
            <a:ext cx="3276600" cy="2286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6019800" y="2209800"/>
            <a:ext cx="1828800" cy="1752600"/>
          </a:xfrm>
          <a:prstGeom prst="mathMultiply">
            <a:avLst>
              <a:gd name="adj1" fmla="val 105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1295400"/>
            <a:ext cx="2514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6900" y="1285009"/>
            <a:ext cx="2514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72256"/>
            <a:ext cx="2514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20/03/2020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918587"/>
            <a:ext cx="1905000" cy="190081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91200" y="918587"/>
            <a:ext cx="1905000" cy="190081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990600" y="1676400"/>
            <a:ext cx="3276600" cy="2286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105400" y="1697182"/>
            <a:ext cx="3276600" cy="2286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4149436"/>
            <a:ext cx="7619999" cy="19465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হস্থক্ষেপ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কাজ-কর্মে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ক্ষমতাসীন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অযাচিতভাবে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371600"/>
            <a:ext cx="2743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ক্ষমতাসীন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1371600"/>
            <a:ext cx="2743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সদস্য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5181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990600" y="1676400"/>
            <a:ext cx="3276600" cy="2286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53000" y="1724891"/>
            <a:ext cx="3276600" cy="2286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3962400"/>
            <a:ext cx="7772399" cy="24730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পদোন্নতির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কর্মকুশলতা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ক্ষমতাসীন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295400"/>
            <a:ext cx="2362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1447800"/>
            <a:ext cx="2362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24400"/>
            <a:ext cx="78486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৫টি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752600"/>
            <a:ext cx="5476875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3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00013"/>
            <a:ext cx="267652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305800" cy="1098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প্রতিষ্ঠানগুলোকে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26900"/>
            <a:ext cx="8291510" cy="619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২টি। 	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৩টি।	 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৪টি ।	 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৫টি।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395481">
            <a:off x="4537515" y="1976075"/>
            <a:ext cx="1090613" cy="501650"/>
          </a:xfrm>
          <a:prstGeom prst="corner">
            <a:avLst>
              <a:gd name="adj1" fmla="val 24287"/>
              <a:gd name="adj2" fmla="val 230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310" y="3048000"/>
            <a:ext cx="8305800" cy="9906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343400"/>
            <a:ext cx="3276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4900" y="4419600"/>
            <a:ext cx="36195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164" y="5397810"/>
            <a:ext cx="3276600" cy="10029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5638800"/>
            <a:ext cx="38100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395481">
            <a:off x="4629366" y="5588134"/>
            <a:ext cx="1090613" cy="501650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4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371600"/>
            <a:ext cx="3733800" cy="3352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14400" y="4495800"/>
            <a:ext cx="75438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571500"/>
            <a:ext cx="1981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0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990600"/>
            <a:ext cx="6019800" cy="4191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2024919"/>
            <a:ext cx="3544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6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404019"/>
            <a:ext cx="8229600" cy="6354762"/>
          </a:xfrm>
        </p:spPr>
        <p:txBody>
          <a:bodyPr/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609600"/>
            <a:ext cx="26289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600200"/>
            <a:ext cx="4648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কাকে বলে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2971800"/>
            <a:ext cx="7620000" cy="167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mera.wav"/>
          </p:stSnd>
        </p:sndAc>
      </p:transition>
    </mc:Choice>
    <mc:Fallback xmlns="">
      <p:transition spd="slow">
        <p:checker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01454"/>
              </p:ext>
            </p:extLst>
          </p:nvPr>
        </p:nvGraphicFramePr>
        <p:xfrm>
          <a:off x="4114800" y="34766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47662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304800"/>
            <a:ext cx="8382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1704109"/>
            <a:ext cx="37338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762000"/>
            <a:ext cx="38100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68419" y="762000"/>
            <a:ext cx="2797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905000"/>
            <a:ext cx="7924800" cy="2209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5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5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bn-BD" sz="6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Public And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Nationalised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Business Enterprises</a:t>
            </a:r>
            <a:r>
              <a:rPr lang="en-US" sz="5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]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276600" y="460664"/>
            <a:ext cx="2743200" cy="6858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62000" y="1752600"/>
            <a:ext cx="7696200" cy="3429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en-US" sz="320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0600" y="685800"/>
            <a:ext cx="2971800" cy="2819400"/>
            <a:chOff x="990600" y="685800"/>
            <a:chExt cx="2971800" cy="2819400"/>
          </a:xfrm>
        </p:grpSpPr>
        <p:sp>
          <p:nvSpPr>
            <p:cNvPr id="17" name="Rounded Rectangle 16"/>
            <p:cNvSpPr/>
            <p:nvPr/>
          </p:nvSpPr>
          <p:spPr>
            <a:xfrm>
              <a:off x="990600" y="1295400"/>
              <a:ext cx="2971800" cy="2209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5400" y="685800"/>
              <a:ext cx="24384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ব্যক্তি</a:t>
              </a:r>
              <a:r>
                <a:rPr lang="en-US" sz="2400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2400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r>
                <a:rPr lang="en-US" sz="2400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10200" y="685800"/>
            <a:ext cx="2971800" cy="2809009"/>
            <a:chOff x="5410200" y="685800"/>
            <a:chExt cx="2971800" cy="2809009"/>
          </a:xfrm>
        </p:grpSpPr>
        <p:sp>
          <p:nvSpPr>
            <p:cNvPr id="20" name="Rounded Rectangle 19"/>
            <p:cNvSpPr/>
            <p:nvPr/>
          </p:nvSpPr>
          <p:spPr>
            <a:xfrm>
              <a:off x="5410200" y="1285009"/>
              <a:ext cx="2971800" cy="22098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76900" y="685800"/>
              <a:ext cx="24384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সমবায়</a:t>
              </a:r>
              <a:r>
                <a:rPr lang="en-US" sz="2400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78582" y="3657600"/>
            <a:ext cx="2971800" cy="2583873"/>
            <a:chOff x="5278582" y="3657600"/>
            <a:chExt cx="2971800" cy="2583873"/>
          </a:xfrm>
        </p:grpSpPr>
        <p:sp>
          <p:nvSpPr>
            <p:cNvPr id="23" name="Rounded Rectangle 22"/>
            <p:cNvSpPr/>
            <p:nvPr/>
          </p:nvSpPr>
          <p:spPr>
            <a:xfrm>
              <a:off x="5278582" y="4031673"/>
              <a:ext cx="2971800" cy="22098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63045" y="3657600"/>
              <a:ext cx="24384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স্বায়ত্তশাসিত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4455" y="3650673"/>
            <a:ext cx="2971800" cy="2597727"/>
            <a:chOff x="1004455" y="3650673"/>
            <a:chExt cx="2971800" cy="2597727"/>
          </a:xfrm>
        </p:grpSpPr>
        <p:sp>
          <p:nvSpPr>
            <p:cNvPr id="26" name="Rounded Rectangle 25"/>
            <p:cNvSpPr/>
            <p:nvPr/>
          </p:nvSpPr>
          <p:spPr>
            <a:xfrm>
              <a:off x="1004455" y="4038600"/>
              <a:ext cx="2971800" cy="22098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400" y="3650673"/>
              <a:ext cx="24384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সরকারের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9600" y="685800"/>
            <a:ext cx="8077200" cy="556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: </a:t>
            </a:r>
          </a:p>
          <a:p>
            <a:pPr marL="742950" indent="-742950">
              <a:buAutoNum type="arabicParenBoth"/>
            </a:pP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রাষ্ট্রায়ত্ত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AutoNum type="arabi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স্বায়ত্তশাসিত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381000"/>
            <a:ext cx="3733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শিল্পকারখানা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447800"/>
            <a:ext cx="3352800" cy="19812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29200" y="3830782"/>
            <a:ext cx="3349336" cy="218901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3830782"/>
            <a:ext cx="3352800" cy="1981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29200" y="1447800"/>
            <a:ext cx="3352800" cy="1981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066800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টেক্সটাইল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1655" y="1066800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ইস্টিল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564082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657600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036" y="4821382"/>
            <a:ext cx="8077200" cy="1579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কল্যাণের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60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381000"/>
            <a:ext cx="4495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0100" y="1530927"/>
            <a:ext cx="3276600" cy="1981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2728" y="4267200"/>
            <a:ext cx="3276600" cy="1981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29200" y="4267200"/>
            <a:ext cx="3276600" cy="1981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29200" y="1530927"/>
            <a:ext cx="3276600" cy="1981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1129145"/>
            <a:ext cx="2819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031671"/>
            <a:ext cx="2819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বীমা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7527" y="3733800"/>
            <a:ext cx="2819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ফাউন্ডেশন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177635"/>
            <a:ext cx="2819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029200"/>
            <a:ext cx="8610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কল্যাণের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6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983</Words>
  <Application>Microsoft Office PowerPoint</Application>
  <PresentationFormat>On-screen Show (4:3)</PresentationFormat>
  <Paragraphs>130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62</cp:revision>
  <dcterms:created xsi:type="dcterms:W3CDTF">2006-08-16T00:00:00Z</dcterms:created>
  <dcterms:modified xsi:type="dcterms:W3CDTF">2020-04-07T08:44:24Z</dcterms:modified>
</cp:coreProperties>
</file>