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21.jpg" ContentType="image/gif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709EF-5D03-48CC-AFE6-9FDBB7CC079A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F5E3089-8108-4C2C-8B55-02A4285F0E8D}">
      <dgm:prSet custT="1"/>
      <dgm:spPr/>
      <dgm:t>
        <a:bodyPr/>
        <a:lstStyle/>
        <a:p>
          <a:pPr rtl="0"/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১। লেখক ‘হুমায়ুন আজাদ’ </a:t>
          </a: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এর পরি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চয় ও তাঁর সাহিত্যকর্ম </a:t>
          </a: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বলতে পারবে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93A3E1-4859-4328-94F8-DCB5B49CBFFC}" type="parTrans" cxnId="{2ECE1BE9-6BC8-49FB-8CE1-5E970D331AD7}">
      <dgm:prSet/>
      <dgm:spPr/>
      <dgm:t>
        <a:bodyPr/>
        <a:lstStyle/>
        <a:p>
          <a:endParaRPr lang="en-US"/>
        </a:p>
      </dgm:t>
    </dgm:pt>
    <dgm:pt modelId="{30EF75C4-3990-4EC6-BF62-A8097B3770E5}" type="sibTrans" cxnId="{2ECE1BE9-6BC8-49FB-8CE1-5E970D331AD7}">
      <dgm:prSet/>
      <dgm:spPr/>
      <dgm:t>
        <a:bodyPr/>
        <a:lstStyle/>
        <a:p>
          <a:endParaRPr lang="en-US"/>
        </a:p>
      </dgm:t>
    </dgm:pt>
    <dgm:pt modelId="{78B1DD34-E913-46A5-8380-606F9B5AE983}">
      <dgm:prSet custT="1"/>
      <dgm:spPr/>
      <dgm:t>
        <a:bodyPr/>
        <a:lstStyle/>
        <a:p>
          <a:pPr rtl="0"/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 বাংলা ভাষার উৎপত্তি নিয়ে সাহিত্যিকরা যে মত প্রকাশ করেছেন তা লিখতে পারবে;</a:t>
          </a:r>
          <a:endParaRPr lang="en-US" sz="500" dirty="0"/>
        </a:p>
      </dgm:t>
    </dgm:pt>
    <dgm:pt modelId="{4BBA70E4-2929-491F-A8B3-45DC48E125D1}" type="parTrans" cxnId="{77FE505D-8E59-4FD1-99B1-553DBA263433}">
      <dgm:prSet/>
      <dgm:spPr/>
      <dgm:t>
        <a:bodyPr/>
        <a:lstStyle/>
        <a:p>
          <a:endParaRPr lang="en-US"/>
        </a:p>
      </dgm:t>
    </dgm:pt>
    <dgm:pt modelId="{A5E3B3E8-53C4-40A5-8259-C0CA2937F248}" type="sibTrans" cxnId="{77FE505D-8E59-4FD1-99B1-553DBA263433}">
      <dgm:prSet/>
      <dgm:spPr/>
      <dgm:t>
        <a:bodyPr/>
        <a:lstStyle/>
        <a:p>
          <a:endParaRPr lang="en-US"/>
        </a:p>
      </dgm:t>
    </dgm:pt>
    <dgm:pt modelId="{2A1442F7-8637-4DDF-8D72-114A3D9599AE}">
      <dgm:prSet custT="1"/>
      <dgm:spPr/>
      <dgm:t>
        <a:bodyPr/>
        <a:lstStyle/>
        <a:p>
          <a:pPr rtl="0"/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বাংলা ভাষার ইতিহাস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 বর্ণনা </a:t>
          </a: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করতে পারবে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A51494-17F0-40E9-BD36-3F67D963F25A}" type="parTrans" cxnId="{968B33D2-1942-48D8-AE0F-B6941CB94712}">
      <dgm:prSet/>
      <dgm:spPr/>
      <dgm:t>
        <a:bodyPr/>
        <a:lstStyle/>
        <a:p>
          <a:endParaRPr lang="en-US"/>
        </a:p>
      </dgm:t>
    </dgm:pt>
    <dgm:pt modelId="{010F6B40-ED6D-4630-806B-328159157A70}" type="sibTrans" cxnId="{968B33D2-1942-48D8-AE0F-B6941CB94712}">
      <dgm:prSet/>
      <dgm:spPr/>
      <dgm:t>
        <a:bodyPr/>
        <a:lstStyle/>
        <a:p>
          <a:endParaRPr lang="en-US"/>
        </a:p>
      </dgm:t>
    </dgm:pt>
    <dgm:pt modelId="{694425A1-804F-431E-AB63-B34D2DAE6908}" type="pres">
      <dgm:prSet presAssocID="{B18709EF-5D03-48CC-AFE6-9FDBB7CC07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198BDF-58D5-498A-9BB5-4B064A43280A}" type="pres">
      <dgm:prSet presAssocID="{AF5E3089-8108-4C2C-8B55-02A4285F0E8D}" presName="parentText" presStyleLbl="node1" presStyleIdx="0" presStyleCnt="3" custLinFactNeighborX="162" custLinFactNeighborY="-240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60409-A099-45D9-B864-B6209C1AFBA3}" type="pres">
      <dgm:prSet presAssocID="{30EF75C4-3990-4EC6-BF62-A8097B3770E5}" presName="spacer" presStyleCnt="0"/>
      <dgm:spPr/>
    </dgm:pt>
    <dgm:pt modelId="{0D4D89BC-EA31-4062-BE59-EE1A4E2B92B0}" type="pres">
      <dgm:prSet presAssocID="{78B1DD34-E913-46A5-8380-606F9B5AE9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5D560-383D-4B30-A5BD-C5C82F9A38BD}" type="pres">
      <dgm:prSet presAssocID="{A5E3B3E8-53C4-40A5-8259-C0CA2937F248}" presName="spacer" presStyleCnt="0"/>
      <dgm:spPr/>
    </dgm:pt>
    <dgm:pt modelId="{4121E486-DC00-422A-9D27-ED5B84E83BED}" type="pres">
      <dgm:prSet presAssocID="{2A1442F7-8637-4DDF-8D72-114A3D9599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DE7DEC-7496-4D59-8E0F-63E412081278}" type="presOf" srcId="{B18709EF-5D03-48CC-AFE6-9FDBB7CC079A}" destId="{694425A1-804F-431E-AB63-B34D2DAE6908}" srcOrd="0" destOrd="0" presId="urn:microsoft.com/office/officeart/2005/8/layout/vList2"/>
    <dgm:cxn modelId="{F473914F-F6FF-4746-A3FC-F6A48F0B331C}" type="presOf" srcId="{2A1442F7-8637-4DDF-8D72-114A3D9599AE}" destId="{4121E486-DC00-422A-9D27-ED5B84E83BED}" srcOrd="0" destOrd="0" presId="urn:microsoft.com/office/officeart/2005/8/layout/vList2"/>
    <dgm:cxn modelId="{729A2CA0-8468-456D-985E-910DBFFDB571}" type="presOf" srcId="{AF5E3089-8108-4C2C-8B55-02A4285F0E8D}" destId="{02198BDF-58D5-498A-9BB5-4B064A43280A}" srcOrd="0" destOrd="0" presId="urn:microsoft.com/office/officeart/2005/8/layout/vList2"/>
    <dgm:cxn modelId="{77FE505D-8E59-4FD1-99B1-553DBA263433}" srcId="{B18709EF-5D03-48CC-AFE6-9FDBB7CC079A}" destId="{78B1DD34-E913-46A5-8380-606F9B5AE983}" srcOrd="1" destOrd="0" parTransId="{4BBA70E4-2929-491F-A8B3-45DC48E125D1}" sibTransId="{A5E3B3E8-53C4-40A5-8259-C0CA2937F248}"/>
    <dgm:cxn modelId="{E147AFF2-8858-4111-8C9D-E148E3C2858F}" type="presOf" srcId="{78B1DD34-E913-46A5-8380-606F9B5AE983}" destId="{0D4D89BC-EA31-4062-BE59-EE1A4E2B92B0}" srcOrd="0" destOrd="0" presId="urn:microsoft.com/office/officeart/2005/8/layout/vList2"/>
    <dgm:cxn modelId="{2ECE1BE9-6BC8-49FB-8CE1-5E970D331AD7}" srcId="{B18709EF-5D03-48CC-AFE6-9FDBB7CC079A}" destId="{AF5E3089-8108-4C2C-8B55-02A4285F0E8D}" srcOrd="0" destOrd="0" parTransId="{CC93A3E1-4859-4328-94F8-DCB5B49CBFFC}" sibTransId="{30EF75C4-3990-4EC6-BF62-A8097B3770E5}"/>
    <dgm:cxn modelId="{968B33D2-1942-48D8-AE0F-B6941CB94712}" srcId="{B18709EF-5D03-48CC-AFE6-9FDBB7CC079A}" destId="{2A1442F7-8637-4DDF-8D72-114A3D9599AE}" srcOrd="2" destOrd="0" parTransId="{88A51494-17F0-40E9-BD36-3F67D963F25A}" sibTransId="{010F6B40-ED6D-4630-806B-328159157A70}"/>
    <dgm:cxn modelId="{A8D5D589-2C9A-4D8C-9DCE-758B231110DB}" type="presParOf" srcId="{694425A1-804F-431E-AB63-B34D2DAE6908}" destId="{02198BDF-58D5-498A-9BB5-4B064A43280A}" srcOrd="0" destOrd="0" presId="urn:microsoft.com/office/officeart/2005/8/layout/vList2"/>
    <dgm:cxn modelId="{346FA0E9-BE53-4755-ADB9-966D39388403}" type="presParOf" srcId="{694425A1-804F-431E-AB63-B34D2DAE6908}" destId="{EA560409-A099-45D9-B864-B6209C1AFBA3}" srcOrd="1" destOrd="0" presId="urn:microsoft.com/office/officeart/2005/8/layout/vList2"/>
    <dgm:cxn modelId="{E538BF69-0E55-4D0D-A546-96B2C145DB19}" type="presParOf" srcId="{694425A1-804F-431E-AB63-B34D2DAE6908}" destId="{0D4D89BC-EA31-4062-BE59-EE1A4E2B92B0}" srcOrd="2" destOrd="0" presId="urn:microsoft.com/office/officeart/2005/8/layout/vList2"/>
    <dgm:cxn modelId="{E4EE9E90-E33B-4200-BD8F-E5564DB788A7}" type="presParOf" srcId="{694425A1-804F-431E-AB63-B34D2DAE6908}" destId="{DD65D560-383D-4B30-A5BD-C5C82F9A38BD}" srcOrd="3" destOrd="0" presId="urn:microsoft.com/office/officeart/2005/8/layout/vList2"/>
    <dgm:cxn modelId="{5C484457-750F-4A3B-942D-6C107DBC373D}" type="presParOf" srcId="{694425A1-804F-431E-AB63-B34D2DAE6908}" destId="{4121E486-DC00-422A-9D27-ED5B84E83BE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0A5F7A-B16A-4F5E-A157-794BB0EA8FD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7F417FA-ABEB-4B02-8D77-EA28CC65120E}">
      <dgm:prSet phldrT="[Text]" custT="1"/>
      <dgm:spPr>
        <a:solidFill>
          <a:srgbClr val="54849A"/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২০০৪ সালের ১২ই আগষ্ট জার্মানির মিউনিখে।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346D79-9434-4BB6-9F88-BA4FDC85D818}" type="parTrans" cxnId="{87183523-2044-41B6-BB2E-3E459C62BBE1}">
      <dgm:prSet/>
      <dgm:spPr/>
      <dgm:t>
        <a:bodyPr/>
        <a:lstStyle/>
        <a:p>
          <a:endParaRPr lang="en-US"/>
        </a:p>
      </dgm:t>
    </dgm:pt>
    <dgm:pt modelId="{7C6210CE-F50E-4857-A4F1-8905CC30AE27}" type="sibTrans" cxnId="{87183523-2044-41B6-BB2E-3E459C62BBE1}">
      <dgm:prSet/>
      <dgm:spPr/>
      <dgm:t>
        <a:bodyPr/>
        <a:lstStyle/>
        <a:p>
          <a:endParaRPr lang="en-US"/>
        </a:p>
      </dgm:t>
    </dgm:pt>
    <dgm:pt modelId="{F0954384-C1A9-474F-8DDA-08DA10E53BD8}">
      <dgm:prSet custT="1"/>
      <dgm:spPr>
        <a:solidFill>
          <a:srgbClr val="54849A"/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ঢাকা বিশ্ববিদ্যালয়ের বাংলা বিভাগের অধ্যাপক।</a:t>
          </a:r>
        </a:p>
      </dgm:t>
    </dgm:pt>
    <dgm:pt modelId="{0BC80609-6B3E-43DA-BE93-CF8D439A28C0}" type="parTrans" cxnId="{2DA439C1-6F09-4038-8AC7-2A2B709249ED}">
      <dgm:prSet/>
      <dgm:spPr/>
      <dgm:t>
        <a:bodyPr/>
        <a:lstStyle/>
        <a:p>
          <a:endParaRPr lang="en-US"/>
        </a:p>
      </dgm:t>
    </dgm:pt>
    <dgm:pt modelId="{D69DD884-A092-4602-9781-815DAD973B08}" type="sibTrans" cxnId="{2DA439C1-6F09-4038-8AC7-2A2B709249ED}">
      <dgm:prSet/>
      <dgm:spPr/>
      <dgm:t>
        <a:bodyPr/>
        <a:lstStyle/>
        <a:p>
          <a:endParaRPr lang="en-US"/>
        </a:p>
      </dgm:t>
    </dgm:pt>
    <dgm:pt modelId="{CAECB0BF-8BC4-4979-BCDC-6B904727A4F9}">
      <dgm:prSet custT="1"/>
      <dgm:spPr>
        <a:solidFill>
          <a:srgbClr val="54849A"/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লালনীল দীপাবলি,কত নদী সরোবর 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CDE8A0-6AFB-4C1C-86BA-72CF39DCE00D}" type="parTrans" cxnId="{AEF4C127-E389-4A76-A295-8011E23F5390}">
      <dgm:prSet/>
      <dgm:spPr/>
      <dgm:t>
        <a:bodyPr/>
        <a:lstStyle/>
        <a:p>
          <a:endParaRPr lang="en-US"/>
        </a:p>
      </dgm:t>
    </dgm:pt>
    <dgm:pt modelId="{48222544-BB17-4B7D-9773-008B70CC540D}" type="sibTrans" cxnId="{AEF4C127-E389-4A76-A295-8011E23F5390}">
      <dgm:prSet/>
      <dgm:spPr/>
      <dgm:t>
        <a:bodyPr/>
        <a:lstStyle/>
        <a:p>
          <a:endParaRPr lang="en-US"/>
        </a:p>
      </dgm:t>
    </dgm:pt>
    <dgm:pt modelId="{2E92B6F2-8660-4A9F-95A4-26E90BD5018E}">
      <dgm:prSet custT="1"/>
      <dgm:spPr>
        <a:solidFill>
          <a:srgbClr val="54849A"/>
        </a:solidFill>
      </dgm:spPr>
      <dgm:t>
        <a:bodyPr/>
        <a:lstStyle/>
        <a:p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১৯৪৭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খ্রিস্টাব্দে 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মুন্সিগঞ্জ,শ্রীনগর,রাড়িখাল</a:t>
          </a: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4730CEF5-5699-4091-8BCE-B1F8948FCE5F}" type="parTrans" cxnId="{1BA3AF44-2421-424A-9BC8-AEB3026E7282}">
      <dgm:prSet/>
      <dgm:spPr/>
      <dgm:t>
        <a:bodyPr/>
        <a:lstStyle/>
        <a:p>
          <a:endParaRPr lang="en-US"/>
        </a:p>
      </dgm:t>
    </dgm:pt>
    <dgm:pt modelId="{A64A1477-8112-4127-8782-E97314382C38}" type="sibTrans" cxnId="{1BA3AF44-2421-424A-9BC8-AEB3026E7282}">
      <dgm:prSet/>
      <dgm:spPr/>
      <dgm:t>
        <a:bodyPr/>
        <a:lstStyle/>
        <a:p>
          <a:endParaRPr lang="en-US"/>
        </a:p>
      </dgm:t>
    </dgm:pt>
    <dgm:pt modelId="{4873816E-8AEE-498F-93FF-F8A598BA1810}">
      <dgm:prSet custT="1"/>
      <dgm:spPr>
        <a:solidFill>
          <a:srgbClr val="54849A"/>
        </a:solidFill>
      </dgm:spPr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পৈত্রিক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নিবাস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লক্ষীপুর</a:t>
          </a: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জেলায়</a:t>
          </a: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6EC126-DFD1-4A08-AB5D-678F205CE9E4}" type="sibTrans" cxnId="{CEDAD71B-4F4B-4A41-B142-2337C2862287}">
      <dgm:prSet/>
      <dgm:spPr/>
      <dgm:t>
        <a:bodyPr/>
        <a:lstStyle/>
        <a:p>
          <a:endParaRPr lang="en-US"/>
        </a:p>
      </dgm:t>
    </dgm:pt>
    <dgm:pt modelId="{53605CE9-0C5E-4A75-B834-A32079397260}" type="parTrans" cxnId="{CEDAD71B-4F4B-4A41-B142-2337C2862287}">
      <dgm:prSet/>
      <dgm:spPr/>
      <dgm:t>
        <a:bodyPr/>
        <a:lstStyle/>
        <a:p>
          <a:endParaRPr lang="en-US"/>
        </a:p>
      </dgm:t>
    </dgm:pt>
    <dgm:pt modelId="{CBB1E75F-2E03-4392-9EEF-0206F224B166}" type="pres">
      <dgm:prSet presAssocID="{0E0A5F7A-B16A-4F5E-A157-794BB0EA8F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FA261E-E82B-47B7-BC77-CBB09BA6152A}" type="pres">
      <dgm:prSet presAssocID="{0E0A5F7A-B16A-4F5E-A157-794BB0EA8FD7}" presName="Name1" presStyleCnt="0"/>
      <dgm:spPr/>
    </dgm:pt>
    <dgm:pt modelId="{82A2CB71-A25C-4E2A-870B-DE8B331884CE}" type="pres">
      <dgm:prSet presAssocID="{0E0A5F7A-B16A-4F5E-A157-794BB0EA8FD7}" presName="cycle" presStyleCnt="0"/>
      <dgm:spPr/>
    </dgm:pt>
    <dgm:pt modelId="{C44738E8-4185-41E9-BA13-B966EB682CE5}" type="pres">
      <dgm:prSet presAssocID="{0E0A5F7A-B16A-4F5E-A157-794BB0EA8FD7}" presName="srcNode" presStyleLbl="node1" presStyleIdx="0" presStyleCnt="5"/>
      <dgm:spPr/>
    </dgm:pt>
    <dgm:pt modelId="{F782FF27-FA34-4FB0-804C-428323721214}" type="pres">
      <dgm:prSet presAssocID="{0E0A5F7A-B16A-4F5E-A157-794BB0EA8FD7}" presName="conn" presStyleLbl="parChTrans1D2" presStyleIdx="0" presStyleCnt="1"/>
      <dgm:spPr/>
      <dgm:t>
        <a:bodyPr/>
        <a:lstStyle/>
        <a:p>
          <a:endParaRPr lang="en-US"/>
        </a:p>
      </dgm:t>
    </dgm:pt>
    <dgm:pt modelId="{DE3488FF-5017-4BD3-B121-5E19E72754A2}" type="pres">
      <dgm:prSet presAssocID="{0E0A5F7A-B16A-4F5E-A157-794BB0EA8FD7}" presName="extraNode" presStyleLbl="node1" presStyleIdx="0" presStyleCnt="5"/>
      <dgm:spPr/>
    </dgm:pt>
    <dgm:pt modelId="{EEBF4276-DB42-41D8-800F-FCED0E6C3D8B}" type="pres">
      <dgm:prSet presAssocID="{0E0A5F7A-B16A-4F5E-A157-794BB0EA8FD7}" presName="dstNode" presStyleLbl="node1" presStyleIdx="0" presStyleCnt="5"/>
      <dgm:spPr/>
    </dgm:pt>
    <dgm:pt modelId="{55C75166-A3C4-466A-A942-47AD63FDC5B4}" type="pres">
      <dgm:prSet presAssocID="{2E92B6F2-8660-4A9F-95A4-26E90BD5018E}" presName="text_1" presStyleLbl="node1" presStyleIdx="0" presStyleCnt="5" custLinFactNeighborX="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0F3B1-E6B2-4DCF-B227-65CF73E68F5E}" type="pres">
      <dgm:prSet presAssocID="{2E92B6F2-8660-4A9F-95A4-26E90BD5018E}" presName="accent_1" presStyleCnt="0"/>
      <dgm:spPr/>
    </dgm:pt>
    <dgm:pt modelId="{FAB192AF-BDC1-40A6-B9E6-03CC33D1E99C}" type="pres">
      <dgm:prSet presAssocID="{2E92B6F2-8660-4A9F-95A4-26E90BD5018E}" presName="accentRepeatNode" presStyleLbl="solidFgAcc1" presStyleIdx="0" presStyleCnt="5"/>
      <dgm:spPr>
        <a:solidFill>
          <a:schemeClr val="accent5">
            <a:lumMod val="75000"/>
          </a:schemeClr>
        </a:solidFill>
      </dgm:spPr>
    </dgm:pt>
    <dgm:pt modelId="{A7A05C96-5402-4E47-913B-39630E6BCBCC}" type="pres">
      <dgm:prSet presAssocID="{4873816E-8AEE-498F-93FF-F8A598BA1810}" presName="text_2" presStyleLbl="node1" presStyleIdx="1" presStyleCnt="5" custLinFactNeighborX="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CFAD4-650A-4ACA-898D-1B4D4C86237C}" type="pres">
      <dgm:prSet presAssocID="{4873816E-8AEE-498F-93FF-F8A598BA1810}" presName="accent_2" presStyleCnt="0"/>
      <dgm:spPr/>
    </dgm:pt>
    <dgm:pt modelId="{6A0ED580-8D79-4D62-A746-0DB5C00E5A02}" type="pres">
      <dgm:prSet presAssocID="{4873816E-8AEE-498F-93FF-F8A598BA1810}" presName="accentRepeatNode" presStyleLbl="solidFgAcc1" presStyleIdx="1" presStyleCnt="5"/>
      <dgm:spPr>
        <a:solidFill>
          <a:schemeClr val="accent5">
            <a:lumMod val="75000"/>
          </a:schemeClr>
        </a:solidFill>
      </dgm:spPr>
    </dgm:pt>
    <dgm:pt modelId="{4B62B9E0-0250-4B7C-BEA9-B400D64AB3C5}" type="pres">
      <dgm:prSet presAssocID="{F0954384-C1A9-474F-8DDA-08DA10E53BD8}" presName="text_3" presStyleLbl="node1" presStyleIdx="2" presStyleCnt="5" custLinFactNeighborX="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D0A10-045B-405C-AB7B-D531062BA637}" type="pres">
      <dgm:prSet presAssocID="{F0954384-C1A9-474F-8DDA-08DA10E53BD8}" presName="accent_3" presStyleCnt="0"/>
      <dgm:spPr/>
    </dgm:pt>
    <dgm:pt modelId="{720DF256-8892-4F6D-9628-417DEB92ECF6}" type="pres">
      <dgm:prSet presAssocID="{F0954384-C1A9-474F-8DDA-08DA10E53BD8}" presName="accentRepeatNode" presStyleLbl="solidFgAcc1" presStyleIdx="2" presStyleCnt="5"/>
      <dgm:spPr>
        <a:solidFill>
          <a:schemeClr val="accent5">
            <a:lumMod val="75000"/>
          </a:schemeClr>
        </a:solidFill>
      </dgm:spPr>
    </dgm:pt>
    <dgm:pt modelId="{AC5389D0-17FB-4664-8759-B4E6A62C8F35}" type="pres">
      <dgm:prSet presAssocID="{CAECB0BF-8BC4-4979-BCDC-6B904727A4F9}" presName="text_4" presStyleLbl="node1" presStyleIdx="3" presStyleCnt="5" custLinFactNeighborX="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7AF73-631E-4FC3-BF02-81487479E480}" type="pres">
      <dgm:prSet presAssocID="{CAECB0BF-8BC4-4979-BCDC-6B904727A4F9}" presName="accent_4" presStyleCnt="0"/>
      <dgm:spPr/>
    </dgm:pt>
    <dgm:pt modelId="{33FDC46E-F4AF-4777-A391-BDFA90B796F8}" type="pres">
      <dgm:prSet presAssocID="{CAECB0BF-8BC4-4979-BCDC-6B904727A4F9}" presName="accentRepeatNode" presStyleLbl="solidFgAcc1" presStyleIdx="3" presStyleCnt="5"/>
      <dgm:spPr>
        <a:solidFill>
          <a:schemeClr val="accent5">
            <a:lumMod val="75000"/>
          </a:schemeClr>
        </a:solidFill>
      </dgm:spPr>
    </dgm:pt>
    <dgm:pt modelId="{07BB05CA-4F25-46ED-87DD-1520DE8DFD0E}" type="pres">
      <dgm:prSet presAssocID="{D7F417FA-ABEB-4B02-8D77-EA28CC65120E}" presName="text_5" presStyleLbl="node1" presStyleIdx="4" presStyleCnt="5" custScaleY="126492" custLinFactNeighborX="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75AF5-EE46-4C74-B602-9C35001B8C04}" type="pres">
      <dgm:prSet presAssocID="{D7F417FA-ABEB-4B02-8D77-EA28CC65120E}" presName="accent_5" presStyleCnt="0"/>
      <dgm:spPr/>
    </dgm:pt>
    <dgm:pt modelId="{BD37418A-9B48-4DC0-813C-5FE4E6E9CA71}" type="pres">
      <dgm:prSet presAssocID="{D7F417FA-ABEB-4B02-8D77-EA28CC65120E}" presName="accentRepeatNode" presStyleLbl="solidFgAcc1" presStyleIdx="4" presStyleCnt="5"/>
      <dgm:spPr>
        <a:solidFill>
          <a:schemeClr val="accent5">
            <a:lumMod val="75000"/>
          </a:schemeClr>
        </a:solidFill>
      </dgm:spPr>
    </dgm:pt>
  </dgm:ptLst>
  <dgm:cxnLst>
    <dgm:cxn modelId="{87C66BA6-F743-494F-9927-C0D36EC2AC66}" type="presOf" srcId="{A64A1477-8112-4127-8782-E97314382C38}" destId="{F782FF27-FA34-4FB0-804C-428323721214}" srcOrd="0" destOrd="0" presId="urn:microsoft.com/office/officeart/2008/layout/VerticalCurvedList"/>
    <dgm:cxn modelId="{A0346B06-3DA6-4A5D-83FB-2E52E029C6CC}" type="presOf" srcId="{D7F417FA-ABEB-4B02-8D77-EA28CC65120E}" destId="{07BB05CA-4F25-46ED-87DD-1520DE8DFD0E}" srcOrd="0" destOrd="0" presId="urn:microsoft.com/office/officeart/2008/layout/VerticalCurvedList"/>
    <dgm:cxn modelId="{AEF4C127-E389-4A76-A295-8011E23F5390}" srcId="{0E0A5F7A-B16A-4F5E-A157-794BB0EA8FD7}" destId="{CAECB0BF-8BC4-4979-BCDC-6B904727A4F9}" srcOrd="3" destOrd="0" parTransId="{ACCDE8A0-6AFB-4C1C-86BA-72CF39DCE00D}" sibTransId="{48222544-BB17-4B7D-9773-008B70CC540D}"/>
    <dgm:cxn modelId="{F9FF65F2-7349-4D53-8585-49D9A29F9BC1}" type="presOf" srcId="{F0954384-C1A9-474F-8DDA-08DA10E53BD8}" destId="{4B62B9E0-0250-4B7C-BEA9-B400D64AB3C5}" srcOrd="0" destOrd="0" presId="urn:microsoft.com/office/officeart/2008/layout/VerticalCurvedList"/>
    <dgm:cxn modelId="{85E7C752-8047-4466-A189-BB02A01EA159}" type="presOf" srcId="{CAECB0BF-8BC4-4979-BCDC-6B904727A4F9}" destId="{AC5389D0-17FB-4664-8759-B4E6A62C8F35}" srcOrd="0" destOrd="0" presId="urn:microsoft.com/office/officeart/2008/layout/VerticalCurvedList"/>
    <dgm:cxn modelId="{DF1B7A2E-0449-41B8-AC7B-8B9C5082B368}" type="presOf" srcId="{4873816E-8AEE-498F-93FF-F8A598BA1810}" destId="{A7A05C96-5402-4E47-913B-39630E6BCBCC}" srcOrd="0" destOrd="0" presId="urn:microsoft.com/office/officeart/2008/layout/VerticalCurvedList"/>
    <dgm:cxn modelId="{87183523-2044-41B6-BB2E-3E459C62BBE1}" srcId="{0E0A5F7A-B16A-4F5E-A157-794BB0EA8FD7}" destId="{D7F417FA-ABEB-4B02-8D77-EA28CC65120E}" srcOrd="4" destOrd="0" parTransId="{93346D79-9434-4BB6-9F88-BA4FDC85D818}" sibTransId="{7C6210CE-F50E-4857-A4F1-8905CC30AE27}"/>
    <dgm:cxn modelId="{1EBD93BD-6145-4D73-A29B-EF449C3400A1}" type="presOf" srcId="{0E0A5F7A-B16A-4F5E-A157-794BB0EA8FD7}" destId="{CBB1E75F-2E03-4392-9EEF-0206F224B166}" srcOrd="0" destOrd="0" presId="urn:microsoft.com/office/officeart/2008/layout/VerticalCurvedList"/>
    <dgm:cxn modelId="{1BA3AF44-2421-424A-9BC8-AEB3026E7282}" srcId="{0E0A5F7A-B16A-4F5E-A157-794BB0EA8FD7}" destId="{2E92B6F2-8660-4A9F-95A4-26E90BD5018E}" srcOrd="0" destOrd="0" parTransId="{4730CEF5-5699-4091-8BCE-B1F8948FCE5F}" sibTransId="{A64A1477-8112-4127-8782-E97314382C38}"/>
    <dgm:cxn modelId="{CEDAD71B-4F4B-4A41-B142-2337C2862287}" srcId="{0E0A5F7A-B16A-4F5E-A157-794BB0EA8FD7}" destId="{4873816E-8AEE-498F-93FF-F8A598BA1810}" srcOrd="1" destOrd="0" parTransId="{53605CE9-0C5E-4A75-B834-A32079397260}" sibTransId="{FE6EC126-DFD1-4A08-AB5D-678F205CE9E4}"/>
    <dgm:cxn modelId="{2DA439C1-6F09-4038-8AC7-2A2B709249ED}" srcId="{0E0A5F7A-B16A-4F5E-A157-794BB0EA8FD7}" destId="{F0954384-C1A9-474F-8DDA-08DA10E53BD8}" srcOrd="2" destOrd="0" parTransId="{0BC80609-6B3E-43DA-BE93-CF8D439A28C0}" sibTransId="{D69DD884-A092-4602-9781-815DAD973B08}"/>
    <dgm:cxn modelId="{633D4BD9-83E0-4DB3-90E3-F6E9407F41D9}" type="presOf" srcId="{2E92B6F2-8660-4A9F-95A4-26E90BD5018E}" destId="{55C75166-A3C4-466A-A942-47AD63FDC5B4}" srcOrd="0" destOrd="0" presId="urn:microsoft.com/office/officeart/2008/layout/VerticalCurvedList"/>
    <dgm:cxn modelId="{92BA496E-4BE8-4404-9CFF-6CBB34DA639D}" type="presParOf" srcId="{CBB1E75F-2E03-4392-9EEF-0206F224B166}" destId="{F0FA261E-E82B-47B7-BC77-CBB09BA6152A}" srcOrd="0" destOrd="0" presId="urn:microsoft.com/office/officeart/2008/layout/VerticalCurvedList"/>
    <dgm:cxn modelId="{8D2EE86B-6BF3-4EA4-A341-20F449D483D6}" type="presParOf" srcId="{F0FA261E-E82B-47B7-BC77-CBB09BA6152A}" destId="{82A2CB71-A25C-4E2A-870B-DE8B331884CE}" srcOrd="0" destOrd="0" presId="urn:microsoft.com/office/officeart/2008/layout/VerticalCurvedList"/>
    <dgm:cxn modelId="{3DF11AD2-D8A5-4230-A7C4-84DCAA5B3DC9}" type="presParOf" srcId="{82A2CB71-A25C-4E2A-870B-DE8B331884CE}" destId="{C44738E8-4185-41E9-BA13-B966EB682CE5}" srcOrd="0" destOrd="0" presId="urn:microsoft.com/office/officeart/2008/layout/VerticalCurvedList"/>
    <dgm:cxn modelId="{0A6C1A10-131E-41C2-B6AB-445DBC067405}" type="presParOf" srcId="{82A2CB71-A25C-4E2A-870B-DE8B331884CE}" destId="{F782FF27-FA34-4FB0-804C-428323721214}" srcOrd="1" destOrd="0" presId="urn:microsoft.com/office/officeart/2008/layout/VerticalCurvedList"/>
    <dgm:cxn modelId="{1BC98032-AE9E-435C-B0E7-F78F9E9F208E}" type="presParOf" srcId="{82A2CB71-A25C-4E2A-870B-DE8B331884CE}" destId="{DE3488FF-5017-4BD3-B121-5E19E72754A2}" srcOrd="2" destOrd="0" presId="urn:microsoft.com/office/officeart/2008/layout/VerticalCurvedList"/>
    <dgm:cxn modelId="{CF27F52D-4A2F-4844-B17F-D98A25EA3B63}" type="presParOf" srcId="{82A2CB71-A25C-4E2A-870B-DE8B331884CE}" destId="{EEBF4276-DB42-41D8-800F-FCED0E6C3D8B}" srcOrd="3" destOrd="0" presId="urn:microsoft.com/office/officeart/2008/layout/VerticalCurvedList"/>
    <dgm:cxn modelId="{E23806FF-5B65-4848-A06C-D18FFE522808}" type="presParOf" srcId="{F0FA261E-E82B-47B7-BC77-CBB09BA6152A}" destId="{55C75166-A3C4-466A-A942-47AD63FDC5B4}" srcOrd="1" destOrd="0" presId="urn:microsoft.com/office/officeart/2008/layout/VerticalCurvedList"/>
    <dgm:cxn modelId="{4BEB325B-8AA2-4046-A77C-73BDF5EFAC9C}" type="presParOf" srcId="{F0FA261E-E82B-47B7-BC77-CBB09BA6152A}" destId="{7F60F3B1-E6B2-4DCF-B227-65CF73E68F5E}" srcOrd="2" destOrd="0" presId="urn:microsoft.com/office/officeart/2008/layout/VerticalCurvedList"/>
    <dgm:cxn modelId="{D84AD84A-E570-4F62-A212-16CB0B692DF2}" type="presParOf" srcId="{7F60F3B1-E6B2-4DCF-B227-65CF73E68F5E}" destId="{FAB192AF-BDC1-40A6-B9E6-03CC33D1E99C}" srcOrd="0" destOrd="0" presId="urn:microsoft.com/office/officeart/2008/layout/VerticalCurvedList"/>
    <dgm:cxn modelId="{DE1F59B3-DCF3-4DA9-B1BA-5C980E3FEA5E}" type="presParOf" srcId="{F0FA261E-E82B-47B7-BC77-CBB09BA6152A}" destId="{A7A05C96-5402-4E47-913B-39630E6BCBCC}" srcOrd="3" destOrd="0" presId="urn:microsoft.com/office/officeart/2008/layout/VerticalCurvedList"/>
    <dgm:cxn modelId="{9B57FEB8-6593-4BD0-A701-DE0C1F1B64D0}" type="presParOf" srcId="{F0FA261E-E82B-47B7-BC77-CBB09BA6152A}" destId="{084CFAD4-650A-4ACA-898D-1B4D4C86237C}" srcOrd="4" destOrd="0" presId="urn:microsoft.com/office/officeart/2008/layout/VerticalCurvedList"/>
    <dgm:cxn modelId="{84ADBCCA-1300-47FC-A4F2-4D1183892ADB}" type="presParOf" srcId="{084CFAD4-650A-4ACA-898D-1B4D4C86237C}" destId="{6A0ED580-8D79-4D62-A746-0DB5C00E5A02}" srcOrd="0" destOrd="0" presId="urn:microsoft.com/office/officeart/2008/layout/VerticalCurvedList"/>
    <dgm:cxn modelId="{FB4235D7-00A0-47DD-BE37-352CD85B5599}" type="presParOf" srcId="{F0FA261E-E82B-47B7-BC77-CBB09BA6152A}" destId="{4B62B9E0-0250-4B7C-BEA9-B400D64AB3C5}" srcOrd="5" destOrd="0" presId="urn:microsoft.com/office/officeart/2008/layout/VerticalCurvedList"/>
    <dgm:cxn modelId="{70E03514-B5D8-4814-B1E8-BD225288CF40}" type="presParOf" srcId="{F0FA261E-E82B-47B7-BC77-CBB09BA6152A}" destId="{B26D0A10-045B-405C-AB7B-D531062BA637}" srcOrd="6" destOrd="0" presId="urn:microsoft.com/office/officeart/2008/layout/VerticalCurvedList"/>
    <dgm:cxn modelId="{8C36409B-504D-482E-B4BF-A99602A367F8}" type="presParOf" srcId="{B26D0A10-045B-405C-AB7B-D531062BA637}" destId="{720DF256-8892-4F6D-9628-417DEB92ECF6}" srcOrd="0" destOrd="0" presId="urn:microsoft.com/office/officeart/2008/layout/VerticalCurvedList"/>
    <dgm:cxn modelId="{8FD23DE6-1BD8-4FB1-B561-75709BA53844}" type="presParOf" srcId="{F0FA261E-E82B-47B7-BC77-CBB09BA6152A}" destId="{AC5389D0-17FB-4664-8759-B4E6A62C8F35}" srcOrd="7" destOrd="0" presId="urn:microsoft.com/office/officeart/2008/layout/VerticalCurvedList"/>
    <dgm:cxn modelId="{E098864F-4852-45CC-A84D-39BE6E4C561B}" type="presParOf" srcId="{F0FA261E-E82B-47B7-BC77-CBB09BA6152A}" destId="{9FD7AF73-631E-4FC3-BF02-81487479E480}" srcOrd="8" destOrd="0" presId="urn:microsoft.com/office/officeart/2008/layout/VerticalCurvedList"/>
    <dgm:cxn modelId="{B937E0A7-3594-4DAF-A0D8-7302A8E2C296}" type="presParOf" srcId="{9FD7AF73-631E-4FC3-BF02-81487479E480}" destId="{33FDC46E-F4AF-4777-A391-BDFA90B796F8}" srcOrd="0" destOrd="0" presId="urn:microsoft.com/office/officeart/2008/layout/VerticalCurvedList"/>
    <dgm:cxn modelId="{DE03D632-A518-4FEF-A9FE-1B2F3ACE7231}" type="presParOf" srcId="{F0FA261E-E82B-47B7-BC77-CBB09BA6152A}" destId="{07BB05CA-4F25-46ED-87DD-1520DE8DFD0E}" srcOrd="9" destOrd="0" presId="urn:microsoft.com/office/officeart/2008/layout/VerticalCurvedList"/>
    <dgm:cxn modelId="{839486B7-F030-4651-9F35-CD82A2EC5BB2}" type="presParOf" srcId="{F0FA261E-E82B-47B7-BC77-CBB09BA6152A}" destId="{8B875AF5-EE46-4C74-B602-9C35001B8C04}" srcOrd="10" destOrd="0" presId="urn:microsoft.com/office/officeart/2008/layout/VerticalCurvedList"/>
    <dgm:cxn modelId="{882914DD-154C-46EA-B61E-3DC61ED10CB5}" type="presParOf" srcId="{8B875AF5-EE46-4C74-B602-9C35001B8C04}" destId="{BD37418A-9B48-4DC0-813C-5FE4E6E9CA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CC2F3-A456-4458-B0B8-58418A50328A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BF7428D-FB93-4C2C-9C10-217716D6C369}">
      <dgm:prSet phldrT="[Text]"/>
      <dgm:spPr>
        <a:solidFill>
          <a:srgbClr val="54849A"/>
        </a:solidFill>
      </dgm:spPr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একক কাজ</a:t>
          </a:r>
          <a:endParaRPr lang="en-US" dirty="0"/>
        </a:p>
      </dgm:t>
    </dgm:pt>
    <dgm:pt modelId="{05127EEB-5C71-4360-9914-1570D12802AC}" type="parTrans" cxnId="{73D41F76-30E9-479E-8D72-DE42E3318387}">
      <dgm:prSet/>
      <dgm:spPr/>
      <dgm:t>
        <a:bodyPr/>
        <a:lstStyle/>
        <a:p>
          <a:endParaRPr lang="en-US"/>
        </a:p>
      </dgm:t>
    </dgm:pt>
    <dgm:pt modelId="{F26CACFA-F363-4434-B669-9DADC9835E04}" type="sibTrans" cxnId="{73D41F76-30E9-479E-8D72-DE42E3318387}">
      <dgm:prSet/>
      <dgm:spPr/>
      <dgm:t>
        <a:bodyPr/>
        <a:lstStyle/>
        <a:p>
          <a:endParaRPr lang="en-US"/>
        </a:p>
      </dgm:t>
    </dgm:pt>
    <dgm:pt modelId="{51285CFC-DF6B-40A7-940A-1DAD40254060}">
      <dgm:prSet custT="1"/>
      <dgm:spPr/>
      <dgm:t>
        <a:bodyPr/>
        <a:lstStyle/>
        <a:p>
          <a:r>
            <a: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‘হুমায়ুন আজাদ’-</a:t>
          </a:r>
          <a:r>
            <a: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 </a:t>
          </a:r>
          <a:r>
            <a: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 সাল, জন্মস্থান ও ৩ টি কাব্যগ্রন্থের নাম খাতায় লিখ।</a:t>
          </a:r>
          <a:endParaRPr lang="en-US" sz="3600" dirty="0"/>
        </a:p>
      </dgm:t>
    </dgm:pt>
    <dgm:pt modelId="{3B3A8D78-EF3F-4C95-9EC6-15EE67073494}" type="parTrans" cxnId="{0D326F2A-4D1A-42A9-97A1-F66A651DB8F6}">
      <dgm:prSet/>
      <dgm:spPr/>
      <dgm:t>
        <a:bodyPr/>
        <a:lstStyle/>
        <a:p>
          <a:endParaRPr lang="en-US"/>
        </a:p>
      </dgm:t>
    </dgm:pt>
    <dgm:pt modelId="{9DDC3E7E-F91E-4EEA-80E5-86CDBE27770E}" type="sibTrans" cxnId="{0D326F2A-4D1A-42A9-97A1-F66A651DB8F6}">
      <dgm:prSet/>
      <dgm:spPr/>
      <dgm:t>
        <a:bodyPr/>
        <a:lstStyle/>
        <a:p>
          <a:endParaRPr lang="en-US"/>
        </a:p>
      </dgm:t>
    </dgm:pt>
    <dgm:pt modelId="{1F145A38-F5FD-43DD-A981-C39638BD67B7}" type="pres">
      <dgm:prSet presAssocID="{B6ECC2F3-A456-4458-B0B8-58418A5032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8D0B21-0FE2-4EFA-9416-A5A7CDD45CF8}" type="pres">
      <dgm:prSet presAssocID="{3BF7428D-FB93-4C2C-9C10-217716D6C369}" presName="parentLin" presStyleCnt="0"/>
      <dgm:spPr/>
    </dgm:pt>
    <dgm:pt modelId="{45710AE0-5793-42DF-8689-0585ADB88652}" type="pres">
      <dgm:prSet presAssocID="{3BF7428D-FB93-4C2C-9C10-217716D6C36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62108EC-F50D-4C5E-ABF7-816B188E3D4A}" type="pres">
      <dgm:prSet presAssocID="{3BF7428D-FB93-4C2C-9C10-217716D6C3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C8039-A184-486E-B1FC-D3E8A1F1911B}" type="pres">
      <dgm:prSet presAssocID="{3BF7428D-FB93-4C2C-9C10-217716D6C369}" presName="negativeSpace" presStyleCnt="0"/>
      <dgm:spPr/>
    </dgm:pt>
    <dgm:pt modelId="{ADF6BC46-8DCA-4653-8653-394102C3A2D3}" type="pres">
      <dgm:prSet presAssocID="{3BF7428D-FB93-4C2C-9C10-217716D6C36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0E105B-5586-488C-80BC-41C7EEF4306D}" type="presOf" srcId="{3BF7428D-FB93-4C2C-9C10-217716D6C369}" destId="{862108EC-F50D-4C5E-ABF7-816B188E3D4A}" srcOrd="1" destOrd="0" presId="urn:microsoft.com/office/officeart/2005/8/layout/list1"/>
    <dgm:cxn modelId="{DCE4E2AB-AABF-4D8E-8B53-08B5C34D1941}" type="presOf" srcId="{B6ECC2F3-A456-4458-B0B8-58418A50328A}" destId="{1F145A38-F5FD-43DD-A981-C39638BD67B7}" srcOrd="0" destOrd="0" presId="urn:microsoft.com/office/officeart/2005/8/layout/list1"/>
    <dgm:cxn modelId="{0D326F2A-4D1A-42A9-97A1-F66A651DB8F6}" srcId="{3BF7428D-FB93-4C2C-9C10-217716D6C369}" destId="{51285CFC-DF6B-40A7-940A-1DAD40254060}" srcOrd="0" destOrd="0" parTransId="{3B3A8D78-EF3F-4C95-9EC6-15EE67073494}" sibTransId="{9DDC3E7E-F91E-4EEA-80E5-86CDBE27770E}"/>
    <dgm:cxn modelId="{0C770893-A9F7-4AA3-A816-95C2FD9186DD}" type="presOf" srcId="{51285CFC-DF6B-40A7-940A-1DAD40254060}" destId="{ADF6BC46-8DCA-4653-8653-394102C3A2D3}" srcOrd="0" destOrd="0" presId="urn:microsoft.com/office/officeart/2005/8/layout/list1"/>
    <dgm:cxn modelId="{994623E6-FCFA-41C8-9742-E191FFDED61C}" type="presOf" srcId="{3BF7428D-FB93-4C2C-9C10-217716D6C369}" destId="{45710AE0-5793-42DF-8689-0585ADB88652}" srcOrd="0" destOrd="0" presId="urn:microsoft.com/office/officeart/2005/8/layout/list1"/>
    <dgm:cxn modelId="{73D41F76-30E9-479E-8D72-DE42E3318387}" srcId="{B6ECC2F3-A456-4458-B0B8-58418A50328A}" destId="{3BF7428D-FB93-4C2C-9C10-217716D6C369}" srcOrd="0" destOrd="0" parTransId="{05127EEB-5C71-4360-9914-1570D12802AC}" sibTransId="{F26CACFA-F363-4434-B669-9DADC9835E04}"/>
    <dgm:cxn modelId="{568E415C-5785-4408-BE74-1595FBB01C66}" type="presParOf" srcId="{1F145A38-F5FD-43DD-A981-C39638BD67B7}" destId="{EB8D0B21-0FE2-4EFA-9416-A5A7CDD45CF8}" srcOrd="0" destOrd="0" presId="urn:microsoft.com/office/officeart/2005/8/layout/list1"/>
    <dgm:cxn modelId="{B8C455BC-F922-44A3-9956-DAB5C5E5F2B9}" type="presParOf" srcId="{EB8D0B21-0FE2-4EFA-9416-A5A7CDD45CF8}" destId="{45710AE0-5793-42DF-8689-0585ADB88652}" srcOrd="0" destOrd="0" presId="urn:microsoft.com/office/officeart/2005/8/layout/list1"/>
    <dgm:cxn modelId="{71D22FBD-4A14-43C0-AB8E-F3511390CA5F}" type="presParOf" srcId="{EB8D0B21-0FE2-4EFA-9416-A5A7CDD45CF8}" destId="{862108EC-F50D-4C5E-ABF7-816B188E3D4A}" srcOrd="1" destOrd="0" presId="urn:microsoft.com/office/officeart/2005/8/layout/list1"/>
    <dgm:cxn modelId="{0FBDBB17-0A25-45EE-A0E2-0A0040D1EB37}" type="presParOf" srcId="{1F145A38-F5FD-43DD-A981-C39638BD67B7}" destId="{A7AC8039-A184-486E-B1FC-D3E8A1F1911B}" srcOrd="1" destOrd="0" presId="urn:microsoft.com/office/officeart/2005/8/layout/list1"/>
    <dgm:cxn modelId="{9B34B4DE-CC6E-4463-B38C-121ACCB63DA8}" type="presParOf" srcId="{1F145A38-F5FD-43DD-A981-C39638BD67B7}" destId="{ADF6BC46-8DCA-4653-8653-394102C3A2D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78B042-3E33-4E63-B805-0AD3AA7082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8DF468-4FB7-4663-9907-A546A780E43E}">
      <dgm:prSet phldrT="[Text]" custT="1"/>
      <dgm:spPr>
        <a:solidFill>
          <a:srgbClr val="54849A"/>
        </a:solidFill>
      </dgm:spPr>
      <dgm:t>
        <a:bodyPr/>
        <a:lstStyle/>
        <a:p>
          <a:r>
            <a:rPr lang="bn-BD" sz="7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জোড়ায় কাজ</a:t>
          </a:r>
          <a:endParaRPr lang="en-US" sz="7200" dirty="0">
            <a:solidFill>
              <a:schemeClr val="bg1">
                <a:lumMod val="9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5129E3-A092-455C-9512-065C5B5609C4}" type="parTrans" cxnId="{889A7090-6BE6-479E-92D6-DD99FA48AD31}">
      <dgm:prSet/>
      <dgm:spPr/>
      <dgm:t>
        <a:bodyPr/>
        <a:lstStyle/>
        <a:p>
          <a:endParaRPr lang="en-US"/>
        </a:p>
      </dgm:t>
    </dgm:pt>
    <dgm:pt modelId="{A62FE2BE-77C8-4D49-A94E-E521F57BB1FF}" type="sibTrans" cxnId="{889A7090-6BE6-479E-92D6-DD99FA48AD31}">
      <dgm:prSet/>
      <dgm:spPr/>
      <dgm:t>
        <a:bodyPr/>
        <a:lstStyle/>
        <a:p>
          <a:endParaRPr lang="en-US"/>
        </a:p>
      </dgm:t>
    </dgm:pt>
    <dgm:pt modelId="{386534B5-4D2A-4FF8-A010-863BD2BA6CE8}">
      <dgm:prSet custT="1"/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বাংলা ভাষার উৎপত্তি নিয়ে ড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 সুনীতিকুমার চট্টোপাধ্যায় ও ড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 মুহম্মদ শহীদুল্লাহ যে মত প্রকাশ করেছেন তা লিখ</a:t>
          </a:r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5400" dirty="0">
            <a:solidFill>
              <a:schemeClr val="tx1"/>
            </a:solidFill>
          </a:endParaRPr>
        </a:p>
      </dgm:t>
    </dgm:pt>
    <dgm:pt modelId="{D2F2F0EF-6B8D-4A8C-9F16-BD34E479C8F6}" type="parTrans" cxnId="{97BEA7D9-F16D-4696-B9C8-4A8377322F7D}">
      <dgm:prSet/>
      <dgm:spPr/>
      <dgm:t>
        <a:bodyPr/>
        <a:lstStyle/>
        <a:p>
          <a:endParaRPr lang="en-US"/>
        </a:p>
      </dgm:t>
    </dgm:pt>
    <dgm:pt modelId="{9378E132-52D5-4858-AFAB-17A961B66612}" type="sibTrans" cxnId="{97BEA7D9-F16D-4696-B9C8-4A8377322F7D}">
      <dgm:prSet/>
      <dgm:spPr/>
      <dgm:t>
        <a:bodyPr/>
        <a:lstStyle/>
        <a:p>
          <a:endParaRPr lang="en-US"/>
        </a:p>
      </dgm:t>
    </dgm:pt>
    <dgm:pt modelId="{12FD4DCA-22E0-470B-B67F-1AE8BA723AE7}" type="pres">
      <dgm:prSet presAssocID="{3D78B042-3E33-4E63-B805-0AD3AA7082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5734CF-4738-4F4E-8681-430546DC5F3A}" type="pres">
      <dgm:prSet presAssocID="{6E8DF468-4FB7-4663-9907-A546A780E43E}" presName="parentLin" presStyleCnt="0"/>
      <dgm:spPr/>
    </dgm:pt>
    <dgm:pt modelId="{A3D91B1D-A203-413E-8B49-E00507C3B0A6}" type="pres">
      <dgm:prSet presAssocID="{6E8DF468-4FB7-4663-9907-A546A780E43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CC9BEAB-5B6B-4D67-9FA4-8A5A61173AC5}" type="pres">
      <dgm:prSet presAssocID="{6E8DF468-4FB7-4663-9907-A546A780E43E}" presName="parentText" presStyleLbl="node1" presStyleIdx="0" presStyleCnt="1" custScaleY="646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BCA45-7E3A-4C5E-85A5-F18AC66078AC}" type="pres">
      <dgm:prSet presAssocID="{6E8DF468-4FB7-4663-9907-A546A780E43E}" presName="negativeSpace" presStyleCnt="0"/>
      <dgm:spPr/>
    </dgm:pt>
    <dgm:pt modelId="{28E9736C-2A99-40AD-B35D-D916544A88A5}" type="pres">
      <dgm:prSet presAssocID="{6E8DF468-4FB7-4663-9907-A546A780E43E}" presName="childText" presStyleLbl="conFgAcc1" presStyleIdx="0" presStyleCnt="1" custScaleY="63063" custLinFactNeighborX="342" custLinFactNeighborY="38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5815A8-50AD-4D95-A53A-876A78A563A6}" type="presOf" srcId="{6E8DF468-4FB7-4663-9907-A546A780E43E}" destId="{CCC9BEAB-5B6B-4D67-9FA4-8A5A61173AC5}" srcOrd="1" destOrd="0" presId="urn:microsoft.com/office/officeart/2005/8/layout/list1"/>
    <dgm:cxn modelId="{889A7090-6BE6-479E-92D6-DD99FA48AD31}" srcId="{3D78B042-3E33-4E63-B805-0AD3AA7082A4}" destId="{6E8DF468-4FB7-4663-9907-A546A780E43E}" srcOrd="0" destOrd="0" parTransId="{995129E3-A092-455C-9512-065C5B5609C4}" sibTransId="{A62FE2BE-77C8-4D49-A94E-E521F57BB1FF}"/>
    <dgm:cxn modelId="{A9DE49C8-7565-4A0D-BBE9-70183AD7FC6D}" type="presOf" srcId="{3D78B042-3E33-4E63-B805-0AD3AA7082A4}" destId="{12FD4DCA-22E0-470B-B67F-1AE8BA723AE7}" srcOrd="0" destOrd="0" presId="urn:microsoft.com/office/officeart/2005/8/layout/list1"/>
    <dgm:cxn modelId="{3DC24D60-BCD4-4AB3-B09E-29AE42DD86C1}" type="presOf" srcId="{386534B5-4D2A-4FF8-A010-863BD2BA6CE8}" destId="{28E9736C-2A99-40AD-B35D-D916544A88A5}" srcOrd="0" destOrd="0" presId="urn:microsoft.com/office/officeart/2005/8/layout/list1"/>
    <dgm:cxn modelId="{A833C671-B395-42A8-924D-6E56E4FA67C5}" type="presOf" srcId="{6E8DF468-4FB7-4663-9907-A546A780E43E}" destId="{A3D91B1D-A203-413E-8B49-E00507C3B0A6}" srcOrd="0" destOrd="0" presId="urn:microsoft.com/office/officeart/2005/8/layout/list1"/>
    <dgm:cxn modelId="{97BEA7D9-F16D-4696-B9C8-4A8377322F7D}" srcId="{6E8DF468-4FB7-4663-9907-A546A780E43E}" destId="{386534B5-4D2A-4FF8-A010-863BD2BA6CE8}" srcOrd="0" destOrd="0" parTransId="{D2F2F0EF-6B8D-4A8C-9F16-BD34E479C8F6}" sibTransId="{9378E132-52D5-4858-AFAB-17A961B66612}"/>
    <dgm:cxn modelId="{19944A8C-17C2-4796-965E-AC18038EDFCC}" type="presParOf" srcId="{12FD4DCA-22E0-470B-B67F-1AE8BA723AE7}" destId="{EB5734CF-4738-4F4E-8681-430546DC5F3A}" srcOrd="0" destOrd="0" presId="urn:microsoft.com/office/officeart/2005/8/layout/list1"/>
    <dgm:cxn modelId="{7081CCD3-7C6F-4E74-ACE6-AC8B76782866}" type="presParOf" srcId="{EB5734CF-4738-4F4E-8681-430546DC5F3A}" destId="{A3D91B1D-A203-413E-8B49-E00507C3B0A6}" srcOrd="0" destOrd="0" presId="urn:microsoft.com/office/officeart/2005/8/layout/list1"/>
    <dgm:cxn modelId="{1DB188A4-46FB-433D-BA34-877853FF88C7}" type="presParOf" srcId="{EB5734CF-4738-4F4E-8681-430546DC5F3A}" destId="{CCC9BEAB-5B6B-4D67-9FA4-8A5A61173AC5}" srcOrd="1" destOrd="0" presId="urn:microsoft.com/office/officeart/2005/8/layout/list1"/>
    <dgm:cxn modelId="{C51AFD4E-3412-4004-B88B-2650858F78E6}" type="presParOf" srcId="{12FD4DCA-22E0-470B-B67F-1AE8BA723AE7}" destId="{EB6BCA45-7E3A-4C5E-85A5-F18AC66078AC}" srcOrd="1" destOrd="0" presId="urn:microsoft.com/office/officeart/2005/8/layout/list1"/>
    <dgm:cxn modelId="{F53F61FB-1792-4231-B43C-B906EC127B0E}" type="presParOf" srcId="{12FD4DCA-22E0-470B-B67F-1AE8BA723AE7}" destId="{28E9736C-2A99-40AD-B35D-D916544A88A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CFE252-21B0-473D-B7DA-7B67EFF9DB49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124F3CE-3935-47BA-9989-F5653BE711B3}">
      <dgm:prSet phldrT="[Text]"/>
      <dgm:spPr/>
      <dgm:t>
        <a:bodyPr/>
        <a:lstStyle/>
        <a:p>
          <a:r>
            <a:rPr lang="bn-BD" b="1">
              <a:latin typeface="NikoshBAN" panose="02000000000000000000" pitchFamily="2" charset="0"/>
              <a:cs typeface="NikoshBAN" panose="02000000000000000000" pitchFamily="2" charset="0"/>
            </a:rPr>
            <a:t>পাঁচ</a:t>
          </a:r>
          <a:endParaRPr lang="en-US" dirty="0"/>
        </a:p>
      </dgm:t>
    </dgm:pt>
    <dgm:pt modelId="{16F45B81-F478-4D0F-81EF-6509C6A4238A}" type="parTrans" cxnId="{14D7506E-683D-4F0E-A342-5F544FD32A42}">
      <dgm:prSet/>
      <dgm:spPr/>
      <dgm:t>
        <a:bodyPr/>
        <a:lstStyle/>
        <a:p>
          <a:endParaRPr lang="en-US"/>
        </a:p>
      </dgm:t>
    </dgm:pt>
    <dgm:pt modelId="{67488294-C56B-4FAB-97C3-C03061A5DBED}" type="sibTrans" cxnId="{14D7506E-683D-4F0E-A342-5F544FD32A42}">
      <dgm:prSet/>
      <dgm:spPr/>
      <dgm:t>
        <a:bodyPr/>
        <a:lstStyle/>
        <a:p>
          <a:endParaRPr lang="en-US"/>
        </a:p>
      </dgm:t>
    </dgm:pt>
    <dgm:pt modelId="{4D22D619-E4EC-4783-8EC2-3E45F02FF014}">
      <dgm:prSet phldrT="[Text]" custT="1"/>
      <dgm:spPr/>
      <dgm:t>
        <a:bodyPr/>
        <a:lstStyle/>
        <a:p>
          <a:r>
            <a:rPr lang="bn-BD" sz="3200" b="0">
              <a:latin typeface="NikoshBAN" panose="02000000000000000000" pitchFamily="2" charset="0"/>
              <a:cs typeface="NikoshBAN" panose="02000000000000000000" pitchFamily="2" charset="0"/>
            </a:rPr>
            <a:t>আধুনিক বাংলায় গৃহীত শব্দ</a:t>
          </a:r>
          <a:endParaRPr lang="en-US" sz="32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9423DD-6253-4E94-A401-7C33F01A6D49}" type="parTrans" cxnId="{8542AAE0-CBB3-45FB-BD5E-E1388AF1A805}">
      <dgm:prSet/>
      <dgm:spPr/>
      <dgm:t>
        <a:bodyPr/>
        <a:lstStyle/>
        <a:p>
          <a:endParaRPr lang="en-US"/>
        </a:p>
      </dgm:t>
    </dgm:pt>
    <dgm:pt modelId="{60D8DF65-9E83-45F9-B731-0B47C038A266}" type="sibTrans" cxnId="{8542AAE0-CBB3-45FB-BD5E-E1388AF1A805}">
      <dgm:prSet/>
      <dgm:spPr/>
      <dgm:t>
        <a:bodyPr/>
        <a:lstStyle/>
        <a:p>
          <a:endParaRPr lang="en-US"/>
        </a:p>
      </dgm:t>
    </dgm:pt>
    <dgm:pt modelId="{C9BA7C94-8A85-4A74-85FC-5EE604599158}">
      <dgm:prSet/>
      <dgm:spPr/>
      <dgm:t>
        <a:bodyPr/>
        <a:lstStyle/>
        <a:p>
          <a:r>
            <a:rPr lang="bn-BD" b="1">
              <a:latin typeface="NikoshBAN" panose="02000000000000000000" pitchFamily="2" charset="0"/>
              <a:cs typeface="NikoshBAN" panose="02000000000000000000" pitchFamily="2" charset="0"/>
            </a:rPr>
            <a:t>পাঞ্চ</a:t>
          </a:r>
          <a:endParaRPr lang="en-US" dirty="0"/>
        </a:p>
      </dgm:t>
    </dgm:pt>
    <dgm:pt modelId="{DDE100C3-24BF-47AB-983E-FB366B588547}" type="parTrans" cxnId="{2A4E8373-7AA6-4D66-8093-D3758A05AF1E}">
      <dgm:prSet/>
      <dgm:spPr/>
      <dgm:t>
        <a:bodyPr/>
        <a:lstStyle/>
        <a:p>
          <a:endParaRPr lang="en-US"/>
        </a:p>
      </dgm:t>
    </dgm:pt>
    <dgm:pt modelId="{3DE60587-D526-4F22-A1E6-814D964B56C8}" type="sibTrans" cxnId="{2A4E8373-7AA6-4D66-8093-D3758A05AF1E}">
      <dgm:prSet/>
      <dgm:spPr/>
      <dgm:t>
        <a:bodyPr/>
        <a:lstStyle/>
        <a:p>
          <a:endParaRPr lang="en-US"/>
        </a:p>
      </dgm:t>
    </dgm:pt>
    <dgm:pt modelId="{8CED66FF-8E8E-41E3-9B04-F72AE88AD692}">
      <dgm:prSet/>
      <dgm:spPr/>
      <dgm:t>
        <a:bodyPr/>
        <a:lstStyle/>
        <a:p>
          <a:r>
            <a:rPr lang="bn-BD" b="1" dirty="0">
              <a:latin typeface="NikoshBAN" panose="02000000000000000000" pitchFamily="2" charset="0"/>
              <a:cs typeface="NikoshBAN" panose="02000000000000000000" pitchFamily="2" charset="0"/>
            </a:rPr>
            <a:t>পঙ্কল (</a:t>
          </a:r>
          <a:r>
            <a:rPr lang="bn-BD" b="1">
              <a:latin typeface="NikoshBAN" panose="02000000000000000000" pitchFamily="2" charset="0"/>
              <a:cs typeface="NikoshBAN" panose="02000000000000000000" pitchFamily="2" charset="0"/>
            </a:rPr>
            <a:t>সংস্কৃত)</a:t>
          </a:r>
          <a:endParaRPr lang="en-US" dirty="0"/>
        </a:p>
      </dgm:t>
    </dgm:pt>
    <dgm:pt modelId="{935CFFC5-21EF-43F7-8497-CCA44DC34637}" type="parTrans" cxnId="{6A64DDAD-263B-4595-947F-CCD17B468DF0}">
      <dgm:prSet/>
      <dgm:spPr/>
      <dgm:t>
        <a:bodyPr/>
        <a:lstStyle/>
        <a:p>
          <a:endParaRPr lang="en-US"/>
        </a:p>
      </dgm:t>
    </dgm:pt>
    <dgm:pt modelId="{2789BAE2-A64A-44B1-927C-B389459C2471}" type="sibTrans" cxnId="{6A64DDAD-263B-4595-947F-CCD17B468DF0}">
      <dgm:prSet/>
      <dgm:spPr/>
      <dgm:t>
        <a:bodyPr/>
        <a:lstStyle/>
        <a:p>
          <a:endParaRPr lang="en-US"/>
        </a:p>
      </dgm:t>
    </dgm:pt>
    <dgm:pt modelId="{20528911-30A4-40D3-BAF4-1C5726E3BAEB}">
      <dgm:prSet custT="1"/>
      <dgm:spPr/>
      <dgm:t>
        <a:bodyPr/>
        <a:lstStyle/>
        <a:p>
          <a:r>
            <a:rPr lang="bn-BD" b="0">
              <a:latin typeface="NikoshBAN" panose="02000000000000000000" pitchFamily="2" charset="0"/>
              <a:cs typeface="NikoshBAN" panose="02000000000000000000" pitchFamily="2" charset="0"/>
            </a:rPr>
            <a:t>চর্যায় ব্যবহৃত শব্দ</a:t>
          </a:r>
          <a:endParaRPr lang="en-US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CDF897-754E-4985-9CB1-F3534B694264}" type="parTrans" cxnId="{B3FA16AB-B014-4946-BEE5-CA1C20388922}">
      <dgm:prSet/>
      <dgm:spPr/>
      <dgm:t>
        <a:bodyPr/>
        <a:lstStyle/>
        <a:p>
          <a:endParaRPr lang="en-US"/>
        </a:p>
      </dgm:t>
    </dgm:pt>
    <dgm:pt modelId="{7B51F51A-2198-45CF-BDE3-896F73AFF576}" type="sibTrans" cxnId="{B3FA16AB-B014-4946-BEE5-CA1C20388922}">
      <dgm:prSet/>
      <dgm:spPr/>
      <dgm:t>
        <a:bodyPr/>
        <a:lstStyle/>
        <a:p>
          <a:endParaRPr lang="en-US"/>
        </a:p>
      </dgm:t>
    </dgm:pt>
    <dgm:pt modelId="{E2A52FFE-D425-4AB6-BDE8-90906888EADB}">
      <dgm:prSet custT="1"/>
      <dgm:spPr/>
      <dgm:t>
        <a:bodyPr/>
        <a:lstStyle/>
        <a:p>
          <a:r>
            <a:rPr lang="bn-BD" sz="3600" b="0">
              <a:latin typeface="NikoshBAN" panose="02000000000000000000" pitchFamily="2" charset="0"/>
              <a:cs typeface="NikoshBAN" panose="02000000000000000000" pitchFamily="2" charset="0"/>
            </a:rPr>
            <a:t>মূল শব্দ</a:t>
          </a:r>
          <a:endParaRPr lang="en-US" sz="36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9BB260-D48C-4C43-AC84-EA389647BA7A}" type="parTrans" cxnId="{CB7283BA-AFB4-4C0C-9FC2-F2BC30F4E149}">
      <dgm:prSet/>
      <dgm:spPr/>
      <dgm:t>
        <a:bodyPr/>
        <a:lstStyle/>
        <a:p>
          <a:endParaRPr lang="en-US"/>
        </a:p>
      </dgm:t>
    </dgm:pt>
    <dgm:pt modelId="{003F0B49-3498-4A58-B326-EDF47B6EC199}" type="sibTrans" cxnId="{CB7283BA-AFB4-4C0C-9FC2-F2BC30F4E149}">
      <dgm:prSet/>
      <dgm:spPr/>
      <dgm:t>
        <a:bodyPr/>
        <a:lstStyle/>
        <a:p>
          <a:endParaRPr lang="en-US"/>
        </a:p>
      </dgm:t>
    </dgm:pt>
    <dgm:pt modelId="{3097080F-62BD-4F22-96A7-4F6F5004DF6B}" type="pres">
      <dgm:prSet presAssocID="{A9CFE252-21B0-473D-B7DA-7B67EFF9DB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7BA5CA-79C3-4208-AAD4-9DB539271A64}" type="pres">
      <dgm:prSet presAssocID="{C9BA7C94-8A85-4A74-85FC-5EE604599158}" presName="composite" presStyleCnt="0"/>
      <dgm:spPr/>
    </dgm:pt>
    <dgm:pt modelId="{AA8B09B2-9160-48DB-ADAB-6A1BAB7CBA81}" type="pres">
      <dgm:prSet presAssocID="{C9BA7C94-8A85-4A74-85FC-5EE60459915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5CACA-B87E-4CAD-ABC9-55E29E427580}" type="pres">
      <dgm:prSet presAssocID="{C9BA7C94-8A85-4A74-85FC-5EE60459915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F2B3F-8B32-4240-9600-D000AA4E6A8B}" type="pres">
      <dgm:prSet presAssocID="{3DE60587-D526-4F22-A1E6-814D964B56C8}" presName="space" presStyleCnt="0"/>
      <dgm:spPr/>
    </dgm:pt>
    <dgm:pt modelId="{7B6FDFC3-76E1-40CC-B1D5-A078F3299B9E}" type="pres">
      <dgm:prSet presAssocID="{8CED66FF-8E8E-41E3-9B04-F72AE88AD692}" presName="composite" presStyleCnt="0"/>
      <dgm:spPr/>
    </dgm:pt>
    <dgm:pt modelId="{B87D3017-065E-443C-BA3C-A089235010D4}" type="pres">
      <dgm:prSet presAssocID="{8CED66FF-8E8E-41E3-9B04-F72AE88AD69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91FC4-7EAF-42DB-9A52-068C46C1E994}" type="pres">
      <dgm:prSet presAssocID="{8CED66FF-8E8E-41E3-9B04-F72AE88AD69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32C3A-34F2-4F4C-8D4F-7E7FAB3C0338}" type="pres">
      <dgm:prSet presAssocID="{2789BAE2-A64A-44B1-927C-B389459C2471}" presName="space" presStyleCnt="0"/>
      <dgm:spPr/>
    </dgm:pt>
    <dgm:pt modelId="{9E1C5025-4C16-4810-B4B6-D34EAD70F3EA}" type="pres">
      <dgm:prSet presAssocID="{A124F3CE-3935-47BA-9989-F5653BE711B3}" presName="composite" presStyleCnt="0"/>
      <dgm:spPr/>
    </dgm:pt>
    <dgm:pt modelId="{2B428F7E-8184-4F7C-9E83-1A582AE78D00}" type="pres">
      <dgm:prSet presAssocID="{A124F3CE-3935-47BA-9989-F5653BE711B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3DF6E-B363-459B-AA2A-BC05A05C2B5B}" type="pres">
      <dgm:prSet presAssocID="{A124F3CE-3935-47BA-9989-F5653BE711B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42AAE0-CBB3-45FB-BD5E-E1388AF1A805}" srcId="{A124F3CE-3935-47BA-9989-F5653BE711B3}" destId="{4D22D619-E4EC-4783-8EC2-3E45F02FF014}" srcOrd="0" destOrd="0" parTransId="{929423DD-6253-4E94-A401-7C33F01A6D49}" sibTransId="{60D8DF65-9E83-45F9-B731-0B47C038A266}"/>
    <dgm:cxn modelId="{B3FA16AB-B014-4946-BEE5-CA1C20388922}" srcId="{C9BA7C94-8A85-4A74-85FC-5EE604599158}" destId="{20528911-30A4-40D3-BAF4-1C5726E3BAEB}" srcOrd="0" destOrd="0" parTransId="{AECDF897-754E-4985-9CB1-F3534B694264}" sibTransId="{7B51F51A-2198-45CF-BDE3-896F73AFF576}"/>
    <dgm:cxn modelId="{CB7283BA-AFB4-4C0C-9FC2-F2BC30F4E149}" srcId="{8CED66FF-8E8E-41E3-9B04-F72AE88AD692}" destId="{E2A52FFE-D425-4AB6-BDE8-90906888EADB}" srcOrd="0" destOrd="0" parTransId="{969BB260-D48C-4C43-AC84-EA389647BA7A}" sibTransId="{003F0B49-3498-4A58-B326-EDF47B6EC199}"/>
    <dgm:cxn modelId="{14D7506E-683D-4F0E-A342-5F544FD32A42}" srcId="{A9CFE252-21B0-473D-B7DA-7B67EFF9DB49}" destId="{A124F3CE-3935-47BA-9989-F5653BE711B3}" srcOrd="2" destOrd="0" parTransId="{16F45B81-F478-4D0F-81EF-6509C6A4238A}" sibTransId="{67488294-C56B-4FAB-97C3-C03061A5DBED}"/>
    <dgm:cxn modelId="{6711155A-93FE-49F8-9743-94E05519029B}" type="presOf" srcId="{C9BA7C94-8A85-4A74-85FC-5EE604599158}" destId="{AA8B09B2-9160-48DB-ADAB-6A1BAB7CBA81}" srcOrd="0" destOrd="0" presId="urn:microsoft.com/office/officeart/2005/8/layout/hList1"/>
    <dgm:cxn modelId="{6A64DDAD-263B-4595-947F-CCD17B468DF0}" srcId="{A9CFE252-21B0-473D-B7DA-7B67EFF9DB49}" destId="{8CED66FF-8E8E-41E3-9B04-F72AE88AD692}" srcOrd="1" destOrd="0" parTransId="{935CFFC5-21EF-43F7-8497-CCA44DC34637}" sibTransId="{2789BAE2-A64A-44B1-927C-B389459C2471}"/>
    <dgm:cxn modelId="{D7EB3581-A4E7-4B2C-A6EB-97C4E1A1EC41}" type="presOf" srcId="{8CED66FF-8E8E-41E3-9B04-F72AE88AD692}" destId="{B87D3017-065E-443C-BA3C-A089235010D4}" srcOrd="0" destOrd="0" presId="urn:microsoft.com/office/officeart/2005/8/layout/hList1"/>
    <dgm:cxn modelId="{9785447B-EB13-4AFB-B8CF-3658F9B9A0CD}" type="presOf" srcId="{A9CFE252-21B0-473D-B7DA-7B67EFF9DB49}" destId="{3097080F-62BD-4F22-96A7-4F6F5004DF6B}" srcOrd="0" destOrd="0" presId="urn:microsoft.com/office/officeart/2005/8/layout/hList1"/>
    <dgm:cxn modelId="{37C4A571-C493-44AF-8317-A9E0AB17D2D4}" type="presOf" srcId="{4D22D619-E4EC-4783-8EC2-3E45F02FF014}" destId="{DE53DF6E-B363-459B-AA2A-BC05A05C2B5B}" srcOrd="0" destOrd="0" presId="urn:microsoft.com/office/officeart/2005/8/layout/hList1"/>
    <dgm:cxn modelId="{2A4E8373-7AA6-4D66-8093-D3758A05AF1E}" srcId="{A9CFE252-21B0-473D-B7DA-7B67EFF9DB49}" destId="{C9BA7C94-8A85-4A74-85FC-5EE604599158}" srcOrd="0" destOrd="0" parTransId="{DDE100C3-24BF-47AB-983E-FB366B588547}" sibTransId="{3DE60587-D526-4F22-A1E6-814D964B56C8}"/>
    <dgm:cxn modelId="{C572A026-BBD7-45F0-B593-3D90C67FB237}" type="presOf" srcId="{20528911-30A4-40D3-BAF4-1C5726E3BAEB}" destId="{4405CACA-B87E-4CAD-ABC9-55E29E427580}" srcOrd="0" destOrd="0" presId="urn:microsoft.com/office/officeart/2005/8/layout/hList1"/>
    <dgm:cxn modelId="{773F63DE-C8D3-4CEA-BBE9-211F5218DC41}" type="presOf" srcId="{E2A52FFE-D425-4AB6-BDE8-90906888EADB}" destId="{A8291FC4-7EAF-42DB-9A52-068C46C1E994}" srcOrd="0" destOrd="0" presId="urn:microsoft.com/office/officeart/2005/8/layout/hList1"/>
    <dgm:cxn modelId="{FFC83ED6-1DE2-41C3-B5EB-5E55E76DFC36}" type="presOf" srcId="{A124F3CE-3935-47BA-9989-F5653BE711B3}" destId="{2B428F7E-8184-4F7C-9E83-1A582AE78D00}" srcOrd="0" destOrd="0" presId="urn:microsoft.com/office/officeart/2005/8/layout/hList1"/>
    <dgm:cxn modelId="{73236D95-B77E-4524-A434-267F139D3E70}" type="presParOf" srcId="{3097080F-62BD-4F22-96A7-4F6F5004DF6B}" destId="{AF7BA5CA-79C3-4208-AAD4-9DB539271A64}" srcOrd="0" destOrd="0" presId="urn:microsoft.com/office/officeart/2005/8/layout/hList1"/>
    <dgm:cxn modelId="{B13D567C-FB2B-4425-80F0-E66436A85118}" type="presParOf" srcId="{AF7BA5CA-79C3-4208-AAD4-9DB539271A64}" destId="{AA8B09B2-9160-48DB-ADAB-6A1BAB7CBA81}" srcOrd="0" destOrd="0" presId="urn:microsoft.com/office/officeart/2005/8/layout/hList1"/>
    <dgm:cxn modelId="{8B5F1C70-F8E2-40DC-90A2-D030BB583369}" type="presParOf" srcId="{AF7BA5CA-79C3-4208-AAD4-9DB539271A64}" destId="{4405CACA-B87E-4CAD-ABC9-55E29E427580}" srcOrd="1" destOrd="0" presId="urn:microsoft.com/office/officeart/2005/8/layout/hList1"/>
    <dgm:cxn modelId="{DF5DE1A6-6CFB-449B-874C-77B90480B07D}" type="presParOf" srcId="{3097080F-62BD-4F22-96A7-4F6F5004DF6B}" destId="{233F2B3F-8B32-4240-9600-D000AA4E6A8B}" srcOrd="1" destOrd="0" presId="urn:microsoft.com/office/officeart/2005/8/layout/hList1"/>
    <dgm:cxn modelId="{341DC60B-DF68-4DBD-9DF7-4DA8BB1BF176}" type="presParOf" srcId="{3097080F-62BD-4F22-96A7-4F6F5004DF6B}" destId="{7B6FDFC3-76E1-40CC-B1D5-A078F3299B9E}" srcOrd="2" destOrd="0" presId="urn:microsoft.com/office/officeart/2005/8/layout/hList1"/>
    <dgm:cxn modelId="{884E4C35-B860-4D8E-B0ED-10627AC0AF20}" type="presParOf" srcId="{7B6FDFC3-76E1-40CC-B1D5-A078F3299B9E}" destId="{B87D3017-065E-443C-BA3C-A089235010D4}" srcOrd="0" destOrd="0" presId="urn:microsoft.com/office/officeart/2005/8/layout/hList1"/>
    <dgm:cxn modelId="{51AE8195-8F57-478D-A36A-8DDC1ACC921A}" type="presParOf" srcId="{7B6FDFC3-76E1-40CC-B1D5-A078F3299B9E}" destId="{A8291FC4-7EAF-42DB-9A52-068C46C1E994}" srcOrd="1" destOrd="0" presId="urn:microsoft.com/office/officeart/2005/8/layout/hList1"/>
    <dgm:cxn modelId="{B50D0B5F-8344-4157-8DEF-DFA81D745143}" type="presParOf" srcId="{3097080F-62BD-4F22-96A7-4F6F5004DF6B}" destId="{63332C3A-34F2-4F4C-8D4F-7E7FAB3C0338}" srcOrd="3" destOrd="0" presId="urn:microsoft.com/office/officeart/2005/8/layout/hList1"/>
    <dgm:cxn modelId="{D7940A46-765F-49FD-853F-BE70F74C556E}" type="presParOf" srcId="{3097080F-62BD-4F22-96A7-4F6F5004DF6B}" destId="{9E1C5025-4C16-4810-B4B6-D34EAD70F3EA}" srcOrd="4" destOrd="0" presId="urn:microsoft.com/office/officeart/2005/8/layout/hList1"/>
    <dgm:cxn modelId="{9A6F553E-8B61-43A9-A360-D2F48738BFD0}" type="presParOf" srcId="{9E1C5025-4C16-4810-B4B6-D34EAD70F3EA}" destId="{2B428F7E-8184-4F7C-9E83-1A582AE78D00}" srcOrd="0" destOrd="0" presId="urn:microsoft.com/office/officeart/2005/8/layout/hList1"/>
    <dgm:cxn modelId="{C6D50252-9BD4-40D0-85CF-BD4BDADBD753}" type="presParOf" srcId="{9E1C5025-4C16-4810-B4B6-D34EAD70F3EA}" destId="{DE53DF6E-B363-459B-AA2A-BC05A05C2B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91097-CF7B-46F8-9EF3-62033EE2EC3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703BB-98A7-4BAF-8A63-42F10458BA9F}">
      <dgm:prSet phldrT="[Text]"/>
      <dgm:spPr>
        <a:solidFill>
          <a:srgbClr val="54849A"/>
        </a:solidFill>
      </dgm:spPr>
      <dgm:t>
        <a:bodyPr/>
        <a:lstStyle/>
        <a:p>
          <a:r>
            <a:rPr lang="bn-BD" b="1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দলীয় কাজ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A2DA22-211C-4D3F-9CEA-5653DBF8E6F1}" type="parTrans" cxnId="{777B07FA-4EA8-4D42-A707-2C0F46DD8C26}">
      <dgm:prSet/>
      <dgm:spPr/>
      <dgm:t>
        <a:bodyPr/>
        <a:lstStyle/>
        <a:p>
          <a:endParaRPr lang="en-US"/>
        </a:p>
      </dgm:t>
    </dgm:pt>
    <dgm:pt modelId="{5AEA626F-F034-46AB-BF8E-C2B35AF1E828}" type="sibTrans" cxnId="{777B07FA-4EA8-4D42-A707-2C0F46DD8C26}">
      <dgm:prSet/>
      <dgm:spPr/>
      <dgm:t>
        <a:bodyPr/>
        <a:lstStyle/>
        <a:p>
          <a:endParaRPr lang="en-US"/>
        </a:p>
      </dgm:t>
    </dgm:pt>
    <dgm:pt modelId="{A40BE9B7-294A-4DD3-9E80-B40E89F6741F}">
      <dgm:prSet phldrT="[Text]" custT="1"/>
      <dgm:spPr/>
      <dgm:t>
        <a:bodyPr/>
        <a:lstStyle/>
        <a:p>
          <a:pPr algn="l"/>
          <a:r>
            <a: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‘ভাষার ধর্মই বদলে যাওয়া’ উদাহরণ ও যৌক্তিক ব্যাখ্যা দিয়ে বক্তব্যটির যথার্থতা নিরূপণ কর</a:t>
          </a:r>
          <a:r>
            <a: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2EE439-97E2-479C-9077-3F2E960AEEDC}" type="parTrans" cxnId="{C25A973C-A5F4-43B7-8755-F687C3E2F740}">
      <dgm:prSet/>
      <dgm:spPr/>
      <dgm:t>
        <a:bodyPr/>
        <a:lstStyle/>
        <a:p>
          <a:endParaRPr lang="en-US"/>
        </a:p>
      </dgm:t>
    </dgm:pt>
    <dgm:pt modelId="{21C4845B-5FF3-431E-8851-683A2F505B80}" type="sibTrans" cxnId="{C25A973C-A5F4-43B7-8755-F687C3E2F740}">
      <dgm:prSet/>
      <dgm:spPr/>
      <dgm:t>
        <a:bodyPr/>
        <a:lstStyle/>
        <a:p>
          <a:endParaRPr lang="en-US"/>
        </a:p>
      </dgm:t>
    </dgm:pt>
    <dgm:pt modelId="{711FD84C-F1BA-49DE-AE63-018AD051DF76}" type="pres">
      <dgm:prSet presAssocID="{3BC91097-CF7B-46F8-9EF3-62033EE2EC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F9D1C1-34B7-4D0F-BE76-F46DD0B2E0E6}" type="pres">
      <dgm:prSet presAssocID="{019703BB-98A7-4BAF-8A63-42F10458BA9F}" presName="boxAndChildren" presStyleCnt="0"/>
      <dgm:spPr/>
    </dgm:pt>
    <dgm:pt modelId="{2536C3A2-ACC4-4F2B-AD5D-BC076DA39661}" type="pres">
      <dgm:prSet presAssocID="{019703BB-98A7-4BAF-8A63-42F10458BA9F}" presName="parentTextBox" presStyleLbl="node1" presStyleIdx="0" presStyleCnt="1"/>
      <dgm:spPr/>
      <dgm:t>
        <a:bodyPr/>
        <a:lstStyle/>
        <a:p>
          <a:endParaRPr lang="en-US"/>
        </a:p>
      </dgm:t>
    </dgm:pt>
    <dgm:pt modelId="{622721F5-D148-46A5-B0B1-12001EC648E1}" type="pres">
      <dgm:prSet presAssocID="{019703BB-98A7-4BAF-8A63-42F10458BA9F}" presName="entireBox" presStyleLbl="node1" presStyleIdx="0" presStyleCnt="1"/>
      <dgm:spPr/>
      <dgm:t>
        <a:bodyPr/>
        <a:lstStyle/>
        <a:p>
          <a:endParaRPr lang="en-US"/>
        </a:p>
      </dgm:t>
    </dgm:pt>
    <dgm:pt modelId="{F6AA4992-609E-45C5-9C8E-3A442E01A546}" type="pres">
      <dgm:prSet presAssocID="{019703BB-98A7-4BAF-8A63-42F10458BA9F}" presName="descendantBox" presStyleCnt="0"/>
      <dgm:spPr/>
    </dgm:pt>
    <dgm:pt modelId="{C27CA694-F07A-40AD-A6D3-15697FA975AD}" type="pres">
      <dgm:prSet presAssocID="{A40BE9B7-294A-4DD3-9E80-B40E89F6741F}" presName="childTextBox" presStyleLbl="fgAccFollowNode1" presStyleIdx="0" presStyleCnt="1" custScaleY="13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ADB80E-2E39-49EA-9074-080E8591EEEA}" type="presOf" srcId="{A40BE9B7-294A-4DD3-9E80-B40E89F6741F}" destId="{C27CA694-F07A-40AD-A6D3-15697FA975AD}" srcOrd="0" destOrd="0" presId="urn:microsoft.com/office/officeart/2005/8/layout/process4"/>
    <dgm:cxn modelId="{FCB77678-DB93-4D92-BA40-BDC3920DB92B}" type="presOf" srcId="{019703BB-98A7-4BAF-8A63-42F10458BA9F}" destId="{622721F5-D148-46A5-B0B1-12001EC648E1}" srcOrd="1" destOrd="0" presId="urn:microsoft.com/office/officeart/2005/8/layout/process4"/>
    <dgm:cxn modelId="{C25A973C-A5F4-43B7-8755-F687C3E2F740}" srcId="{019703BB-98A7-4BAF-8A63-42F10458BA9F}" destId="{A40BE9B7-294A-4DD3-9E80-B40E89F6741F}" srcOrd="0" destOrd="0" parTransId="{D02EE439-97E2-479C-9077-3F2E960AEEDC}" sibTransId="{21C4845B-5FF3-431E-8851-683A2F505B80}"/>
    <dgm:cxn modelId="{B29176EA-8292-40E1-9ECD-C293C91F97F0}" type="presOf" srcId="{019703BB-98A7-4BAF-8A63-42F10458BA9F}" destId="{2536C3A2-ACC4-4F2B-AD5D-BC076DA39661}" srcOrd="0" destOrd="0" presId="urn:microsoft.com/office/officeart/2005/8/layout/process4"/>
    <dgm:cxn modelId="{777B07FA-4EA8-4D42-A707-2C0F46DD8C26}" srcId="{3BC91097-CF7B-46F8-9EF3-62033EE2EC3D}" destId="{019703BB-98A7-4BAF-8A63-42F10458BA9F}" srcOrd="0" destOrd="0" parTransId="{3CA2DA22-211C-4D3F-9CEA-5653DBF8E6F1}" sibTransId="{5AEA626F-F034-46AB-BF8E-C2B35AF1E828}"/>
    <dgm:cxn modelId="{55FA8170-50EE-4DDE-9C3D-715909546069}" type="presOf" srcId="{3BC91097-CF7B-46F8-9EF3-62033EE2EC3D}" destId="{711FD84C-F1BA-49DE-AE63-018AD051DF76}" srcOrd="0" destOrd="0" presId="urn:microsoft.com/office/officeart/2005/8/layout/process4"/>
    <dgm:cxn modelId="{A4E681F1-ABED-4335-9AFD-53D8F3896FD8}" type="presParOf" srcId="{711FD84C-F1BA-49DE-AE63-018AD051DF76}" destId="{C9F9D1C1-34B7-4D0F-BE76-F46DD0B2E0E6}" srcOrd="0" destOrd="0" presId="urn:microsoft.com/office/officeart/2005/8/layout/process4"/>
    <dgm:cxn modelId="{12FFB5EA-6C86-496D-A2CC-E4D310AAEA61}" type="presParOf" srcId="{C9F9D1C1-34B7-4D0F-BE76-F46DD0B2E0E6}" destId="{2536C3A2-ACC4-4F2B-AD5D-BC076DA39661}" srcOrd="0" destOrd="0" presId="urn:microsoft.com/office/officeart/2005/8/layout/process4"/>
    <dgm:cxn modelId="{0BAB943D-10CA-4270-A789-32C592B9E3C7}" type="presParOf" srcId="{C9F9D1C1-34B7-4D0F-BE76-F46DD0B2E0E6}" destId="{622721F5-D148-46A5-B0B1-12001EC648E1}" srcOrd="1" destOrd="0" presId="urn:microsoft.com/office/officeart/2005/8/layout/process4"/>
    <dgm:cxn modelId="{2263663E-D5CF-45F9-91BC-C0E485059531}" type="presParOf" srcId="{C9F9D1C1-34B7-4D0F-BE76-F46DD0B2E0E6}" destId="{F6AA4992-609E-45C5-9C8E-3A442E01A546}" srcOrd="2" destOrd="0" presId="urn:microsoft.com/office/officeart/2005/8/layout/process4"/>
    <dgm:cxn modelId="{65FC9289-784A-4D47-8BE2-9606C6226CFA}" type="presParOf" srcId="{F6AA4992-609E-45C5-9C8E-3A442E01A546}" destId="{C27CA694-F07A-40AD-A6D3-15697FA975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FCE35D-FE3B-400C-B4CB-4C98BB239D2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D6DB37-9E0B-4C9B-8D42-E25ED9D537E5}">
      <dgm:prSet custT="1"/>
      <dgm:spPr>
        <a:solidFill>
          <a:srgbClr val="54849A"/>
        </a:solidFill>
      </dgm:spPr>
      <dgm:t>
        <a:bodyPr/>
        <a:lstStyle/>
        <a:p>
          <a:pPr rtl="0"/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হুমায়ুন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আজাদ</a:t>
          </a:r>
          <a:r>
            <a:rPr lang="en-US" sz="2800" b="0" i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2800" b="0" i="0" dirty="0" err="1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কত</a:t>
          </a:r>
          <a:r>
            <a:rPr lang="en-US" sz="2800" b="0" i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dirty="0" err="1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সালে</a:t>
          </a:r>
          <a:r>
            <a:rPr lang="en-US" sz="2800" b="0" i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dirty="0" err="1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জন্মগ্রহণ</a:t>
          </a:r>
          <a:r>
            <a:rPr lang="en-US" sz="2800" b="0" i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dirty="0" err="1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করেন</a:t>
          </a:r>
          <a:r>
            <a:rPr lang="en-US" sz="2800" b="0" i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?</a:t>
          </a:r>
          <a:endParaRPr lang="en-US" sz="2800" b="0" i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56B419-4531-47F3-9E05-38B6D1084D4C}" type="parTrans" cxnId="{6FF7C456-A9F9-4E59-93CD-9BE1D2BD9023}">
      <dgm:prSet/>
      <dgm:spPr/>
      <dgm:t>
        <a:bodyPr/>
        <a:lstStyle/>
        <a:p>
          <a:endParaRPr lang="en-US"/>
        </a:p>
      </dgm:t>
    </dgm:pt>
    <dgm:pt modelId="{08657934-72A5-46F0-975C-66F8591EBC40}" type="sibTrans" cxnId="{6FF7C456-A9F9-4E59-93CD-9BE1D2BD9023}">
      <dgm:prSet/>
      <dgm:spPr/>
      <dgm:t>
        <a:bodyPr/>
        <a:lstStyle/>
        <a:p>
          <a:endParaRPr lang="en-US"/>
        </a:p>
      </dgm:t>
    </dgm:pt>
    <dgm:pt modelId="{929B03C4-F1B4-4CBD-84E4-DFBFA629782A}">
      <dgm:prSet custT="1"/>
      <dgm:spPr/>
      <dgm:t>
        <a:bodyPr/>
        <a:lstStyle/>
        <a:p>
          <a:pPr rtl="0"/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উত্তরঃ ১৯৪৭ খ্রিস্টাব্দে।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15AC6F-6F70-42CE-A90D-CB8088F89DA9}" type="parTrans" cxnId="{DD71E965-1010-44B2-8FF9-EBF27262B734}">
      <dgm:prSet/>
      <dgm:spPr/>
      <dgm:t>
        <a:bodyPr/>
        <a:lstStyle/>
        <a:p>
          <a:endParaRPr lang="en-US"/>
        </a:p>
      </dgm:t>
    </dgm:pt>
    <dgm:pt modelId="{B62F56B5-B5B5-4726-83BB-2987674EB8BF}" type="sibTrans" cxnId="{DD71E965-1010-44B2-8FF9-EBF27262B734}">
      <dgm:prSet/>
      <dgm:spPr/>
      <dgm:t>
        <a:bodyPr/>
        <a:lstStyle/>
        <a:p>
          <a:endParaRPr lang="en-US"/>
        </a:p>
      </dgm:t>
    </dgm:pt>
    <dgm:pt modelId="{5326C8DB-AC18-498E-B18C-E887E21F2923}">
      <dgm:prSet custT="1"/>
      <dgm:spPr>
        <a:solidFill>
          <a:srgbClr val="54849A"/>
        </a:solidFill>
      </dgm:spPr>
      <dgm:t>
        <a:bodyPr/>
        <a:lstStyle/>
        <a:p>
          <a:pPr rtl="0"/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হুমায়ুন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আজাদ</a:t>
          </a:r>
          <a:r>
            <a:rPr lang="en-US" sz="2800" b="0" i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dirty="0" err="1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রচিত</a:t>
          </a:r>
          <a:r>
            <a:rPr lang="en-US" sz="2800" b="0" i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২টি </a:t>
          </a:r>
          <a:r>
            <a:rPr lang="en-US" sz="2800" b="0" i="0" dirty="0" err="1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গ্রন্থের</a:t>
          </a:r>
          <a:r>
            <a:rPr lang="en-US" sz="2800" b="0" i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dirty="0" err="1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নাম</a:t>
          </a:r>
          <a:r>
            <a:rPr lang="en-US" sz="2800" b="0" i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dirty="0" err="1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বল</a:t>
          </a:r>
          <a:r>
            <a:rPr lang="en-US" sz="2800" b="0" i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?</a:t>
          </a:r>
          <a:endParaRPr lang="en-US" sz="2800" b="0" i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79229A-5904-4520-9DC4-F737D5EB9A39}" type="parTrans" cxnId="{C2066997-5CB1-45CC-88E0-E09CE94C08EA}">
      <dgm:prSet/>
      <dgm:spPr/>
      <dgm:t>
        <a:bodyPr/>
        <a:lstStyle/>
        <a:p>
          <a:endParaRPr lang="en-US"/>
        </a:p>
      </dgm:t>
    </dgm:pt>
    <dgm:pt modelId="{10ACD51A-ED6C-47BD-ADFD-6A60E8ACD9F2}" type="sibTrans" cxnId="{C2066997-5CB1-45CC-88E0-E09CE94C08EA}">
      <dgm:prSet/>
      <dgm:spPr/>
      <dgm:t>
        <a:bodyPr/>
        <a:lstStyle/>
        <a:p>
          <a:endParaRPr lang="en-US"/>
        </a:p>
      </dgm:t>
    </dgm:pt>
    <dgm:pt modelId="{BE346F6C-2AE5-4A36-A5CD-6E8F9598D871}">
      <dgm:prSet custT="1"/>
      <dgm:spPr/>
      <dgm:t>
        <a:bodyPr/>
        <a:lstStyle/>
        <a:p>
          <a:pPr rtl="0"/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উত্তরঃ লালনীল দীপাবলি,কত নদী সরোবর 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0C7CF7-751C-4C64-94C9-0BE889EF7D7B}" type="parTrans" cxnId="{5CD7639D-335F-4B3F-899B-DE403A447365}">
      <dgm:prSet/>
      <dgm:spPr/>
      <dgm:t>
        <a:bodyPr/>
        <a:lstStyle/>
        <a:p>
          <a:endParaRPr lang="en-US"/>
        </a:p>
      </dgm:t>
    </dgm:pt>
    <dgm:pt modelId="{4F654239-3F0A-43A2-8FE6-9FF27AA2C59E}" type="sibTrans" cxnId="{5CD7639D-335F-4B3F-899B-DE403A447365}">
      <dgm:prSet/>
      <dgm:spPr/>
      <dgm:t>
        <a:bodyPr/>
        <a:lstStyle/>
        <a:p>
          <a:endParaRPr lang="en-US"/>
        </a:p>
      </dgm:t>
    </dgm:pt>
    <dgm:pt modelId="{1D9BEA75-D29C-4E94-AB30-3C51919B437F}">
      <dgm:prSet custT="1"/>
      <dgm:spPr>
        <a:solidFill>
          <a:srgbClr val="54849A"/>
        </a:solidFill>
      </dgm:spPr>
      <dgm:t>
        <a:bodyPr/>
        <a:lstStyle/>
        <a:p>
          <a:pPr rtl="0"/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3</a:t>
          </a:r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সংস্কৃত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কাদের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ভাষা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ছিল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? </a:t>
          </a:r>
          <a:r>
            <a:rPr lang="bn-BD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0" i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FF736A-533F-454D-B2DC-73A0E60A2D77}" type="parTrans" cxnId="{37635B81-6F66-4752-BCEF-859EDBEF3139}">
      <dgm:prSet/>
      <dgm:spPr/>
      <dgm:t>
        <a:bodyPr/>
        <a:lstStyle/>
        <a:p>
          <a:endParaRPr lang="en-US"/>
        </a:p>
      </dgm:t>
    </dgm:pt>
    <dgm:pt modelId="{4679984D-6DF6-48C0-97FC-21BA0AAAA25C}" type="sibTrans" cxnId="{37635B81-6F66-4752-BCEF-859EDBEF3139}">
      <dgm:prSet/>
      <dgm:spPr/>
      <dgm:t>
        <a:bodyPr/>
        <a:lstStyle/>
        <a:p>
          <a:endParaRPr lang="en-US"/>
        </a:p>
      </dgm:t>
    </dgm:pt>
    <dgm:pt modelId="{5C4E4F1E-F418-408B-8B00-9E22A52FC1BD}">
      <dgm:prSet custT="1"/>
      <dgm:spPr/>
      <dgm:t>
        <a:bodyPr/>
        <a:lstStyle/>
        <a:p>
          <a:pPr rtl="0"/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উত্তরঃ উচু শ্রেণির মানুষের লেখার ভাষা।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A71F12-6250-49D9-A58F-4C049E0083AC}" type="parTrans" cxnId="{3A01AD60-0CF3-4FE2-BA01-B8EBECDC056B}">
      <dgm:prSet/>
      <dgm:spPr/>
      <dgm:t>
        <a:bodyPr/>
        <a:lstStyle/>
        <a:p>
          <a:endParaRPr lang="en-US"/>
        </a:p>
      </dgm:t>
    </dgm:pt>
    <dgm:pt modelId="{EE74E7A8-D6FF-40E9-B7FD-09B9F509077A}" type="sibTrans" cxnId="{3A01AD60-0CF3-4FE2-BA01-B8EBECDC056B}">
      <dgm:prSet/>
      <dgm:spPr/>
      <dgm:t>
        <a:bodyPr/>
        <a:lstStyle/>
        <a:p>
          <a:endParaRPr lang="en-US"/>
        </a:p>
      </dgm:t>
    </dgm:pt>
    <dgm:pt modelId="{235131AE-E0D1-4656-BB21-2B9C975CA76C}">
      <dgm:prSet custT="1"/>
      <dgm:spPr>
        <a:solidFill>
          <a:srgbClr val="54849A"/>
        </a:solidFill>
      </dgm:spPr>
      <dgm:t>
        <a:bodyPr/>
        <a:lstStyle/>
        <a:p>
          <a:pPr rtl="0"/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বাংলা ভাষার জন্ম কোন ভাষা থেকে?</a:t>
          </a:r>
          <a:r>
            <a:rPr lang="bn-IN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dirty="0"/>
            <a:t>	</a:t>
          </a:r>
          <a:endParaRPr lang="en-US" sz="2800" dirty="0"/>
        </a:p>
      </dgm:t>
    </dgm:pt>
    <dgm:pt modelId="{5BA2FC4F-2A67-42F5-9249-3EAE1C7E541C}" type="parTrans" cxnId="{5B4E0BA9-6CE8-4806-B7FB-31277D354410}">
      <dgm:prSet/>
      <dgm:spPr/>
      <dgm:t>
        <a:bodyPr/>
        <a:lstStyle/>
        <a:p>
          <a:endParaRPr lang="en-US"/>
        </a:p>
      </dgm:t>
    </dgm:pt>
    <dgm:pt modelId="{A90FDFB7-AB46-4497-91CD-6A5C22CF862F}" type="sibTrans" cxnId="{5B4E0BA9-6CE8-4806-B7FB-31277D354410}">
      <dgm:prSet/>
      <dgm:spPr/>
      <dgm:t>
        <a:bodyPr/>
        <a:lstStyle/>
        <a:p>
          <a:endParaRPr lang="en-US"/>
        </a:p>
      </dgm:t>
    </dgm:pt>
    <dgm:pt modelId="{3A4C04FE-0938-4B7F-88A0-3E0298C16490}">
      <dgm:prSet custT="1"/>
      <dgm:spPr/>
      <dgm:t>
        <a:bodyPr/>
        <a:lstStyle/>
        <a:p>
          <a:pPr rtl="0"/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উত্তরঃ প্রাকৃত ভাষা থেকে।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83ED62-DE2A-414F-90AF-047FC6409596}" type="parTrans" cxnId="{763A7F27-A4AA-4FE5-BEB4-FB5A8CF93C2E}">
      <dgm:prSet/>
      <dgm:spPr/>
      <dgm:t>
        <a:bodyPr/>
        <a:lstStyle/>
        <a:p>
          <a:endParaRPr lang="en-US"/>
        </a:p>
      </dgm:t>
    </dgm:pt>
    <dgm:pt modelId="{AEC01FD0-0B47-407E-925A-D0E0858B6389}" type="sibTrans" cxnId="{763A7F27-A4AA-4FE5-BEB4-FB5A8CF93C2E}">
      <dgm:prSet/>
      <dgm:spPr/>
      <dgm:t>
        <a:bodyPr/>
        <a:lstStyle/>
        <a:p>
          <a:endParaRPr lang="en-US"/>
        </a:p>
      </dgm:t>
    </dgm:pt>
    <dgm:pt modelId="{1A57D314-B915-4B6A-8B81-F4C9A44EA3AE}" type="pres">
      <dgm:prSet presAssocID="{20FCE35D-FE3B-400C-B4CB-4C98BB239D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40B5DF-70E7-418A-8273-90F9B632F90F}" type="pres">
      <dgm:prSet presAssocID="{7CD6DB37-9E0B-4C9B-8D42-E25ED9D537E5}" presName="parentText" presStyleLbl="node1" presStyleIdx="0" presStyleCnt="4" custScaleY="83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50266-7244-45C8-A6FE-2D0880894E46}" type="pres">
      <dgm:prSet presAssocID="{7CD6DB37-9E0B-4C9B-8D42-E25ED9D537E5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CE66D-20C5-4101-BBF2-6317C986F843}" type="pres">
      <dgm:prSet presAssocID="{5326C8DB-AC18-498E-B18C-E887E21F2923}" presName="parentText" presStyleLbl="node1" presStyleIdx="1" presStyleCnt="4" custScaleY="870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D79DA-E19E-4D4F-B838-021E19C17953}" type="pres">
      <dgm:prSet presAssocID="{5326C8DB-AC18-498E-B18C-E887E21F292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B6251-295B-4043-A206-16FE6A6FEE90}" type="pres">
      <dgm:prSet presAssocID="{1D9BEA75-D29C-4E94-AB30-3C51919B437F}" presName="parentText" presStyleLbl="node1" presStyleIdx="2" presStyleCnt="4" custScaleY="960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4138C-CC0C-4B41-8C9D-836C089F1BC9}" type="pres">
      <dgm:prSet presAssocID="{1D9BEA75-D29C-4E94-AB30-3C51919B437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B649B-DECB-4810-B9A8-4E4AD5562899}" type="pres">
      <dgm:prSet presAssocID="{235131AE-E0D1-4656-BB21-2B9C975CA76C}" presName="parentText" presStyleLbl="node1" presStyleIdx="3" presStyleCnt="4" custScaleY="1015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FCBAA-65C0-41E9-939F-6684F4610B13}" type="pres">
      <dgm:prSet presAssocID="{235131AE-E0D1-4656-BB21-2B9C975CA76C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DF1C86-6F43-45B7-90B7-ACF31651FEBE}" type="presOf" srcId="{20FCE35D-FE3B-400C-B4CB-4C98BB239D27}" destId="{1A57D314-B915-4B6A-8B81-F4C9A44EA3AE}" srcOrd="0" destOrd="0" presId="urn:microsoft.com/office/officeart/2005/8/layout/vList2"/>
    <dgm:cxn modelId="{61BD6284-CE00-45E2-A512-8A297CCCBA0F}" type="presOf" srcId="{7CD6DB37-9E0B-4C9B-8D42-E25ED9D537E5}" destId="{EF40B5DF-70E7-418A-8273-90F9B632F90F}" srcOrd="0" destOrd="0" presId="urn:microsoft.com/office/officeart/2005/8/layout/vList2"/>
    <dgm:cxn modelId="{C2066997-5CB1-45CC-88E0-E09CE94C08EA}" srcId="{20FCE35D-FE3B-400C-B4CB-4C98BB239D27}" destId="{5326C8DB-AC18-498E-B18C-E887E21F2923}" srcOrd="1" destOrd="0" parTransId="{8E79229A-5904-4520-9DC4-F737D5EB9A39}" sibTransId="{10ACD51A-ED6C-47BD-ADFD-6A60E8ACD9F2}"/>
    <dgm:cxn modelId="{15EF3810-9968-4B94-93B2-DB8CB71BB116}" type="presOf" srcId="{3A4C04FE-0938-4B7F-88A0-3E0298C16490}" destId="{509FCBAA-65C0-41E9-939F-6684F4610B13}" srcOrd="0" destOrd="0" presId="urn:microsoft.com/office/officeart/2005/8/layout/vList2"/>
    <dgm:cxn modelId="{00718D33-3630-430C-9B91-74F50527A732}" type="presOf" srcId="{5C4E4F1E-F418-408B-8B00-9E22A52FC1BD}" destId="{F234138C-CC0C-4B41-8C9D-836C089F1BC9}" srcOrd="0" destOrd="0" presId="urn:microsoft.com/office/officeart/2005/8/layout/vList2"/>
    <dgm:cxn modelId="{4369C1D0-A64F-49D4-B7C4-CC5BC191FD93}" type="presOf" srcId="{5326C8DB-AC18-498E-B18C-E887E21F2923}" destId="{33CCE66D-20C5-4101-BBF2-6317C986F843}" srcOrd="0" destOrd="0" presId="urn:microsoft.com/office/officeart/2005/8/layout/vList2"/>
    <dgm:cxn modelId="{6FF7C456-A9F9-4E59-93CD-9BE1D2BD9023}" srcId="{20FCE35D-FE3B-400C-B4CB-4C98BB239D27}" destId="{7CD6DB37-9E0B-4C9B-8D42-E25ED9D537E5}" srcOrd="0" destOrd="0" parTransId="{FF56B419-4531-47F3-9E05-38B6D1084D4C}" sibTransId="{08657934-72A5-46F0-975C-66F8591EBC40}"/>
    <dgm:cxn modelId="{F931F465-D249-4D38-8E2A-CC9459E51415}" type="presOf" srcId="{929B03C4-F1B4-4CBD-84E4-DFBFA629782A}" destId="{41D50266-7244-45C8-A6FE-2D0880894E46}" srcOrd="0" destOrd="0" presId="urn:microsoft.com/office/officeart/2005/8/layout/vList2"/>
    <dgm:cxn modelId="{763A7F27-A4AA-4FE5-BEB4-FB5A8CF93C2E}" srcId="{235131AE-E0D1-4656-BB21-2B9C975CA76C}" destId="{3A4C04FE-0938-4B7F-88A0-3E0298C16490}" srcOrd="0" destOrd="0" parTransId="{6C83ED62-DE2A-414F-90AF-047FC6409596}" sibTransId="{AEC01FD0-0B47-407E-925A-D0E0858B6389}"/>
    <dgm:cxn modelId="{3A01AD60-0CF3-4FE2-BA01-B8EBECDC056B}" srcId="{1D9BEA75-D29C-4E94-AB30-3C51919B437F}" destId="{5C4E4F1E-F418-408B-8B00-9E22A52FC1BD}" srcOrd="0" destOrd="0" parTransId="{0EA71F12-6250-49D9-A58F-4C049E0083AC}" sibTransId="{EE74E7A8-D6FF-40E9-B7FD-09B9F509077A}"/>
    <dgm:cxn modelId="{8AA6299C-B747-4ED4-811B-AECFE97859E0}" type="presOf" srcId="{235131AE-E0D1-4656-BB21-2B9C975CA76C}" destId="{3BAB649B-DECB-4810-B9A8-4E4AD5562899}" srcOrd="0" destOrd="0" presId="urn:microsoft.com/office/officeart/2005/8/layout/vList2"/>
    <dgm:cxn modelId="{72CA2623-0A50-4B7E-837A-F2906490F85D}" type="presOf" srcId="{BE346F6C-2AE5-4A36-A5CD-6E8F9598D871}" destId="{43CD79DA-E19E-4D4F-B838-021E19C17953}" srcOrd="0" destOrd="0" presId="urn:microsoft.com/office/officeart/2005/8/layout/vList2"/>
    <dgm:cxn modelId="{37635B81-6F66-4752-BCEF-859EDBEF3139}" srcId="{20FCE35D-FE3B-400C-B4CB-4C98BB239D27}" destId="{1D9BEA75-D29C-4E94-AB30-3C51919B437F}" srcOrd="2" destOrd="0" parTransId="{EBFF736A-533F-454D-B2DC-73A0E60A2D77}" sibTransId="{4679984D-6DF6-48C0-97FC-21BA0AAAA25C}"/>
    <dgm:cxn modelId="{5B4E0BA9-6CE8-4806-B7FB-31277D354410}" srcId="{20FCE35D-FE3B-400C-B4CB-4C98BB239D27}" destId="{235131AE-E0D1-4656-BB21-2B9C975CA76C}" srcOrd="3" destOrd="0" parTransId="{5BA2FC4F-2A67-42F5-9249-3EAE1C7E541C}" sibTransId="{A90FDFB7-AB46-4497-91CD-6A5C22CF862F}"/>
    <dgm:cxn modelId="{95A0DDAC-4CEC-4208-A0FD-D56247087A53}" type="presOf" srcId="{1D9BEA75-D29C-4E94-AB30-3C51919B437F}" destId="{D52B6251-295B-4043-A206-16FE6A6FEE90}" srcOrd="0" destOrd="0" presId="urn:microsoft.com/office/officeart/2005/8/layout/vList2"/>
    <dgm:cxn modelId="{DD71E965-1010-44B2-8FF9-EBF27262B734}" srcId="{7CD6DB37-9E0B-4C9B-8D42-E25ED9D537E5}" destId="{929B03C4-F1B4-4CBD-84E4-DFBFA629782A}" srcOrd="0" destOrd="0" parTransId="{8B15AC6F-6F70-42CE-A90D-CB8088F89DA9}" sibTransId="{B62F56B5-B5B5-4726-83BB-2987674EB8BF}"/>
    <dgm:cxn modelId="{5CD7639D-335F-4B3F-899B-DE403A447365}" srcId="{5326C8DB-AC18-498E-B18C-E887E21F2923}" destId="{BE346F6C-2AE5-4A36-A5CD-6E8F9598D871}" srcOrd="0" destOrd="0" parTransId="{F00C7CF7-751C-4C64-94C9-0BE889EF7D7B}" sibTransId="{4F654239-3F0A-43A2-8FE6-9FF27AA2C59E}"/>
    <dgm:cxn modelId="{0E89CB8A-DE99-4285-8116-C4251EA2F85F}" type="presParOf" srcId="{1A57D314-B915-4B6A-8B81-F4C9A44EA3AE}" destId="{EF40B5DF-70E7-418A-8273-90F9B632F90F}" srcOrd="0" destOrd="0" presId="urn:microsoft.com/office/officeart/2005/8/layout/vList2"/>
    <dgm:cxn modelId="{61B746EE-5338-428E-A7BA-8EE1B6D37D54}" type="presParOf" srcId="{1A57D314-B915-4B6A-8B81-F4C9A44EA3AE}" destId="{41D50266-7244-45C8-A6FE-2D0880894E46}" srcOrd="1" destOrd="0" presId="urn:microsoft.com/office/officeart/2005/8/layout/vList2"/>
    <dgm:cxn modelId="{6BCFEF55-2BBC-4369-B205-C27D27B40A52}" type="presParOf" srcId="{1A57D314-B915-4B6A-8B81-F4C9A44EA3AE}" destId="{33CCE66D-20C5-4101-BBF2-6317C986F843}" srcOrd="2" destOrd="0" presId="urn:microsoft.com/office/officeart/2005/8/layout/vList2"/>
    <dgm:cxn modelId="{0BC00BF0-FDAE-4B5E-BF5D-A59150C180EF}" type="presParOf" srcId="{1A57D314-B915-4B6A-8B81-F4C9A44EA3AE}" destId="{43CD79DA-E19E-4D4F-B838-021E19C17953}" srcOrd="3" destOrd="0" presId="urn:microsoft.com/office/officeart/2005/8/layout/vList2"/>
    <dgm:cxn modelId="{F696BB54-30A0-4DEC-9D4C-AE4D39D4878B}" type="presParOf" srcId="{1A57D314-B915-4B6A-8B81-F4C9A44EA3AE}" destId="{D52B6251-295B-4043-A206-16FE6A6FEE90}" srcOrd="4" destOrd="0" presId="urn:microsoft.com/office/officeart/2005/8/layout/vList2"/>
    <dgm:cxn modelId="{43D6889D-3C9F-4C54-8EB2-16F5666BAE9F}" type="presParOf" srcId="{1A57D314-B915-4B6A-8B81-F4C9A44EA3AE}" destId="{F234138C-CC0C-4B41-8C9D-836C089F1BC9}" srcOrd="5" destOrd="0" presId="urn:microsoft.com/office/officeart/2005/8/layout/vList2"/>
    <dgm:cxn modelId="{1D10851B-D30B-4DD0-82D3-432355B28EB3}" type="presParOf" srcId="{1A57D314-B915-4B6A-8B81-F4C9A44EA3AE}" destId="{3BAB649B-DECB-4810-B9A8-4E4AD5562899}" srcOrd="6" destOrd="0" presId="urn:microsoft.com/office/officeart/2005/8/layout/vList2"/>
    <dgm:cxn modelId="{E73E5EB0-198A-4E21-A807-5A4A0AEB2C52}" type="presParOf" srcId="{1A57D314-B915-4B6A-8B81-F4C9A44EA3AE}" destId="{509FCBAA-65C0-41E9-939F-6684F4610B1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78B042-3E33-4E63-B805-0AD3AA7082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8DF468-4FB7-4663-9907-A546A780E43E}">
      <dgm:prSet phldrT="[Text]" custT="1"/>
      <dgm:spPr>
        <a:solidFill>
          <a:srgbClr val="54849A"/>
        </a:solidFill>
      </dgm:spPr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বাড়ির কাজ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5129E3-A092-455C-9512-065C5B5609C4}" type="parTrans" cxnId="{889A7090-6BE6-479E-92D6-DD99FA48AD31}">
      <dgm:prSet/>
      <dgm:spPr/>
      <dgm:t>
        <a:bodyPr/>
        <a:lstStyle/>
        <a:p>
          <a:endParaRPr lang="en-US"/>
        </a:p>
      </dgm:t>
    </dgm:pt>
    <dgm:pt modelId="{A62FE2BE-77C8-4D49-A94E-E521F57BB1FF}" type="sibTrans" cxnId="{889A7090-6BE6-479E-92D6-DD99FA48AD31}">
      <dgm:prSet/>
      <dgm:spPr/>
      <dgm:t>
        <a:bodyPr/>
        <a:lstStyle/>
        <a:p>
          <a:endParaRPr lang="en-US"/>
        </a:p>
      </dgm:t>
    </dgm:pt>
    <dgm:pt modelId="{386534B5-4D2A-4FF8-A010-863BD2BA6CE8}">
      <dgm:prSet custT="1"/>
      <dgm:spPr/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rPr>
            <a:t>তোমার এলাকার আঞ্চলিক শব্দগুলোর একটি তালিকা তৈরি করে </a:t>
          </a:r>
          <a:r>
            <a:rPr lang="bn-IN" sz="3200" dirty="0">
              <a:ln w="1905"/>
              <a:solidFill>
                <a:schemeClr val="tx1"/>
              </a:solidFill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আনবে ।</a:t>
          </a:r>
          <a:endParaRPr lang="en-US" sz="3200" dirty="0">
            <a:solidFill>
              <a:schemeClr val="tx1"/>
            </a:solidFill>
          </a:endParaRPr>
        </a:p>
      </dgm:t>
    </dgm:pt>
    <dgm:pt modelId="{D2F2F0EF-6B8D-4A8C-9F16-BD34E479C8F6}" type="parTrans" cxnId="{97BEA7D9-F16D-4696-B9C8-4A8377322F7D}">
      <dgm:prSet/>
      <dgm:spPr/>
      <dgm:t>
        <a:bodyPr/>
        <a:lstStyle/>
        <a:p>
          <a:endParaRPr lang="en-US"/>
        </a:p>
      </dgm:t>
    </dgm:pt>
    <dgm:pt modelId="{9378E132-52D5-4858-AFAB-17A961B66612}" type="sibTrans" cxnId="{97BEA7D9-F16D-4696-B9C8-4A8377322F7D}">
      <dgm:prSet/>
      <dgm:spPr/>
      <dgm:t>
        <a:bodyPr/>
        <a:lstStyle/>
        <a:p>
          <a:endParaRPr lang="en-US"/>
        </a:p>
      </dgm:t>
    </dgm:pt>
    <dgm:pt modelId="{12FD4DCA-22E0-470B-B67F-1AE8BA723AE7}" type="pres">
      <dgm:prSet presAssocID="{3D78B042-3E33-4E63-B805-0AD3AA7082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5734CF-4738-4F4E-8681-430546DC5F3A}" type="pres">
      <dgm:prSet presAssocID="{6E8DF468-4FB7-4663-9907-A546A780E43E}" presName="parentLin" presStyleCnt="0"/>
      <dgm:spPr/>
    </dgm:pt>
    <dgm:pt modelId="{A3D91B1D-A203-413E-8B49-E00507C3B0A6}" type="pres">
      <dgm:prSet presAssocID="{6E8DF468-4FB7-4663-9907-A546A780E43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CC9BEAB-5B6B-4D67-9FA4-8A5A61173AC5}" type="pres">
      <dgm:prSet presAssocID="{6E8DF468-4FB7-4663-9907-A546A780E43E}" presName="parentText" presStyleLbl="node1" presStyleIdx="0" presStyleCnt="1" custScaleY="646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BCA45-7E3A-4C5E-85A5-F18AC66078AC}" type="pres">
      <dgm:prSet presAssocID="{6E8DF468-4FB7-4663-9907-A546A780E43E}" presName="negativeSpace" presStyleCnt="0"/>
      <dgm:spPr/>
    </dgm:pt>
    <dgm:pt modelId="{28E9736C-2A99-40AD-B35D-D916544A88A5}" type="pres">
      <dgm:prSet presAssocID="{6E8DF468-4FB7-4663-9907-A546A780E43E}" presName="childText" presStyleLbl="conFgAcc1" presStyleIdx="0" presStyleCnt="1" custLinFactNeighborX="-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4D283C-1317-4434-9F03-70AD0BEA8C63}" type="presOf" srcId="{6E8DF468-4FB7-4663-9907-A546A780E43E}" destId="{CCC9BEAB-5B6B-4D67-9FA4-8A5A61173AC5}" srcOrd="1" destOrd="0" presId="urn:microsoft.com/office/officeart/2005/8/layout/list1"/>
    <dgm:cxn modelId="{889A7090-6BE6-479E-92D6-DD99FA48AD31}" srcId="{3D78B042-3E33-4E63-B805-0AD3AA7082A4}" destId="{6E8DF468-4FB7-4663-9907-A546A780E43E}" srcOrd="0" destOrd="0" parTransId="{995129E3-A092-455C-9512-065C5B5609C4}" sibTransId="{A62FE2BE-77C8-4D49-A94E-E521F57BB1FF}"/>
    <dgm:cxn modelId="{4E397255-8AB8-42EC-8DD0-F7A3ECE46A7A}" type="presOf" srcId="{6E8DF468-4FB7-4663-9907-A546A780E43E}" destId="{A3D91B1D-A203-413E-8B49-E00507C3B0A6}" srcOrd="0" destOrd="0" presId="urn:microsoft.com/office/officeart/2005/8/layout/list1"/>
    <dgm:cxn modelId="{2B3D14D7-5046-4DD9-89DD-8E82A00DEF81}" type="presOf" srcId="{3D78B042-3E33-4E63-B805-0AD3AA7082A4}" destId="{12FD4DCA-22E0-470B-B67F-1AE8BA723AE7}" srcOrd="0" destOrd="0" presId="urn:microsoft.com/office/officeart/2005/8/layout/list1"/>
    <dgm:cxn modelId="{1964E2C3-FD40-4858-AF6A-3EAC7805FA31}" type="presOf" srcId="{386534B5-4D2A-4FF8-A010-863BD2BA6CE8}" destId="{28E9736C-2A99-40AD-B35D-D916544A88A5}" srcOrd="0" destOrd="0" presId="urn:microsoft.com/office/officeart/2005/8/layout/list1"/>
    <dgm:cxn modelId="{97BEA7D9-F16D-4696-B9C8-4A8377322F7D}" srcId="{6E8DF468-4FB7-4663-9907-A546A780E43E}" destId="{386534B5-4D2A-4FF8-A010-863BD2BA6CE8}" srcOrd="0" destOrd="0" parTransId="{D2F2F0EF-6B8D-4A8C-9F16-BD34E479C8F6}" sibTransId="{9378E132-52D5-4858-AFAB-17A961B66612}"/>
    <dgm:cxn modelId="{013436EE-0DAF-4E1B-8112-59CB714B9BC2}" type="presParOf" srcId="{12FD4DCA-22E0-470B-B67F-1AE8BA723AE7}" destId="{EB5734CF-4738-4F4E-8681-430546DC5F3A}" srcOrd="0" destOrd="0" presId="urn:microsoft.com/office/officeart/2005/8/layout/list1"/>
    <dgm:cxn modelId="{E34DB437-86C0-4323-B9F9-0CF5797FCBB6}" type="presParOf" srcId="{EB5734CF-4738-4F4E-8681-430546DC5F3A}" destId="{A3D91B1D-A203-413E-8B49-E00507C3B0A6}" srcOrd="0" destOrd="0" presId="urn:microsoft.com/office/officeart/2005/8/layout/list1"/>
    <dgm:cxn modelId="{A8FC4218-9F1A-4446-9E70-E78BCA84A8CC}" type="presParOf" srcId="{EB5734CF-4738-4F4E-8681-430546DC5F3A}" destId="{CCC9BEAB-5B6B-4D67-9FA4-8A5A61173AC5}" srcOrd="1" destOrd="0" presId="urn:microsoft.com/office/officeart/2005/8/layout/list1"/>
    <dgm:cxn modelId="{B9459106-2271-4E1F-AF0D-F55754D904EB}" type="presParOf" srcId="{12FD4DCA-22E0-470B-B67F-1AE8BA723AE7}" destId="{EB6BCA45-7E3A-4C5E-85A5-F18AC66078AC}" srcOrd="1" destOrd="0" presId="urn:microsoft.com/office/officeart/2005/8/layout/list1"/>
    <dgm:cxn modelId="{33DB55DE-B0F6-498A-8437-BB31A0DDC843}" type="presParOf" srcId="{12FD4DCA-22E0-470B-B67F-1AE8BA723AE7}" destId="{28E9736C-2A99-40AD-B35D-D916544A88A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98BDF-58D5-498A-9BB5-4B064A43280A}">
      <dsp:nvSpPr>
        <dsp:cNvPr id="0" name=""/>
        <dsp:cNvSpPr/>
      </dsp:nvSpPr>
      <dsp:spPr>
        <a:xfrm>
          <a:off x="0" y="0"/>
          <a:ext cx="10972800" cy="973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১। লেখক ‘হুমায়ুন আজাদ’ </a:t>
          </a: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এর পরি</a:t>
          </a: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চয় ও তাঁর সাহিত্যকর্ম </a:t>
          </a: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বলতে পারবে</a:t>
          </a: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19" y="47519"/>
        <a:ext cx="10877762" cy="878402"/>
      </dsp:txXfrm>
    </dsp:sp>
    <dsp:sp modelId="{0D4D89BC-EA31-4062-BE59-EE1A4E2B92B0}">
      <dsp:nvSpPr>
        <dsp:cNvPr id="0" name=""/>
        <dsp:cNvSpPr/>
      </dsp:nvSpPr>
      <dsp:spPr>
        <a:xfrm>
          <a:off x="0" y="1151579"/>
          <a:ext cx="10972800" cy="973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 বাংলা ভাষার উৎপত্তি নিয়ে সাহিত্যিকরা যে মত প্রকাশ করেছেন তা লিখতে পারবে;</a:t>
          </a:r>
          <a:endParaRPr lang="en-US" sz="500" kern="1200" dirty="0"/>
        </a:p>
      </dsp:txBody>
      <dsp:txXfrm>
        <a:off x="47519" y="1199098"/>
        <a:ext cx="10877762" cy="878402"/>
      </dsp:txXfrm>
    </dsp:sp>
    <dsp:sp modelId="{4121E486-DC00-422A-9D27-ED5B84E83BED}">
      <dsp:nvSpPr>
        <dsp:cNvPr id="0" name=""/>
        <dsp:cNvSpPr/>
      </dsp:nvSpPr>
      <dsp:spPr>
        <a:xfrm>
          <a:off x="0" y="2274779"/>
          <a:ext cx="10972800" cy="973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বাংলা ভাষার ইতিহাস</a:t>
          </a: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 বর্ণনা </a:t>
          </a: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করতে পারবে</a:t>
          </a: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19" y="2322298"/>
        <a:ext cx="10877762" cy="878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2FF27-FA34-4FB0-804C-428323721214}">
      <dsp:nvSpPr>
        <dsp:cNvPr id="0" name=""/>
        <dsp:cNvSpPr/>
      </dsp:nvSpPr>
      <dsp:spPr>
        <a:xfrm>
          <a:off x="-6807092" y="-1040805"/>
          <a:ext cx="8101411" cy="8101411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75166-A3C4-466A-A942-47AD63FDC5B4}">
      <dsp:nvSpPr>
        <dsp:cNvPr id="0" name=""/>
        <dsp:cNvSpPr/>
      </dsp:nvSpPr>
      <dsp:spPr>
        <a:xfrm>
          <a:off x="596638" y="376117"/>
          <a:ext cx="8912558" cy="752715"/>
        </a:xfrm>
        <a:prstGeom prst="rect">
          <a:avLst/>
        </a:prstGeom>
        <a:solidFill>
          <a:srgbClr val="5484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6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১৯৪৭</a:t>
          </a: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খ্রিস্টাব্দে </a:t>
          </a: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মুন্সিগঞ্জ,শ্রীনগর,রাড়িখাল</a:t>
          </a: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596638" y="376117"/>
        <a:ext cx="8912558" cy="752715"/>
      </dsp:txXfrm>
    </dsp:sp>
    <dsp:sp modelId="{FAB192AF-BDC1-40A6-B9E6-03CC33D1E99C}">
      <dsp:nvSpPr>
        <dsp:cNvPr id="0" name=""/>
        <dsp:cNvSpPr/>
      </dsp:nvSpPr>
      <dsp:spPr>
        <a:xfrm>
          <a:off x="94818" y="282027"/>
          <a:ext cx="940894" cy="94089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05C96-5402-4E47-913B-39630E6BCBCC}">
      <dsp:nvSpPr>
        <dsp:cNvPr id="0" name=""/>
        <dsp:cNvSpPr/>
      </dsp:nvSpPr>
      <dsp:spPr>
        <a:xfrm>
          <a:off x="1135872" y="1504829"/>
          <a:ext cx="8373184" cy="752715"/>
        </a:xfrm>
        <a:prstGeom prst="rect">
          <a:avLst/>
        </a:prstGeom>
        <a:solidFill>
          <a:srgbClr val="5484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6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পৈত্রিক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নিবাস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লক্ষীপুর</a:t>
          </a: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জেলায়</a:t>
          </a: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35872" y="1504829"/>
        <a:ext cx="8373184" cy="752715"/>
      </dsp:txXfrm>
    </dsp:sp>
    <dsp:sp modelId="{6A0ED580-8D79-4D62-A746-0DB5C00E5A02}">
      <dsp:nvSpPr>
        <dsp:cNvPr id="0" name=""/>
        <dsp:cNvSpPr/>
      </dsp:nvSpPr>
      <dsp:spPr>
        <a:xfrm>
          <a:off x="634192" y="1410740"/>
          <a:ext cx="940894" cy="94089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2B9E0-0250-4B7C-BEA9-B400D64AB3C5}">
      <dsp:nvSpPr>
        <dsp:cNvPr id="0" name=""/>
        <dsp:cNvSpPr/>
      </dsp:nvSpPr>
      <dsp:spPr>
        <a:xfrm>
          <a:off x="1301783" y="2633542"/>
          <a:ext cx="8207640" cy="752715"/>
        </a:xfrm>
        <a:prstGeom prst="rect">
          <a:avLst/>
        </a:prstGeom>
        <a:solidFill>
          <a:srgbClr val="5484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6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ঢাকা বিশ্ববিদ্যালয়ের বাংলা বিভাগের অধ্যাপক।</a:t>
          </a:r>
        </a:p>
      </dsp:txBody>
      <dsp:txXfrm>
        <a:off x="1301783" y="2633542"/>
        <a:ext cx="8207640" cy="752715"/>
      </dsp:txXfrm>
    </dsp:sp>
    <dsp:sp modelId="{720DF256-8892-4F6D-9628-417DEB92ECF6}">
      <dsp:nvSpPr>
        <dsp:cNvPr id="0" name=""/>
        <dsp:cNvSpPr/>
      </dsp:nvSpPr>
      <dsp:spPr>
        <a:xfrm>
          <a:off x="799737" y="2539452"/>
          <a:ext cx="940894" cy="94089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389D0-17FB-4664-8759-B4E6A62C8F35}">
      <dsp:nvSpPr>
        <dsp:cNvPr id="0" name=""/>
        <dsp:cNvSpPr/>
      </dsp:nvSpPr>
      <dsp:spPr>
        <a:xfrm>
          <a:off x="1137211" y="3762254"/>
          <a:ext cx="8373184" cy="752715"/>
        </a:xfrm>
        <a:prstGeom prst="rect">
          <a:avLst/>
        </a:prstGeom>
        <a:solidFill>
          <a:srgbClr val="5484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6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লালনীল দীপাবলি,কত নদী সরোবর 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37211" y="3762254"/>
        <a:ext cx="8373184" cy="752715"/>
      </dsp:txXfrm>
    </dsp:sp>
    <dsp:sp modelId="{33FDC46E-F4AF-4777-A391-BDFA90B796F8}">
      <dsp:nvSpPr>
        <dsp:cNvPr id="0" name=""/>
        <dsp:cNvSpPr/>
      </dsp:nvSpPr>
      <dsp:spPr>
        <a:xfrm>
          <a:off x="634192" y="3668165"/>
          <a:ext cx="940894" cy="94089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B05CA-4F25-46ED-87DD-1520DE8DFD0E}">
      <dsp:nvSpPr>
        <dsp:cNvPr id="0" name=""/>
        <dsp:cNvSpPr/>
      </dsp:nvSpPr>
      <dsp:spPr>
        <a:xfrm>
          <a:off x="599579" y="4791262"/>
          <a:ext cx="8912558" cy="952125"/>
        </a:xfrm>
        <a:prstGeom prst="rect">
          <a:avLst/>
        </a:prstGeom>
        <a:solidFill>
          <a:srgbClr val="5484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6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২০০৪ সালের ১২ই আগষ্ট জার্মানির মিউনিখে।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9579" y="4791262"/>
        <a:ext cx="8912558" cy="952125"/>
      </dsp:txXfrm>
    </dsp:sp>
    <dsp:sp modelId="{BD37418A-9B48-4DC0-813C-5FE4E6E9CA71}">
      <dsp:nvSpPr>
        <dsp:cNvPr id="0" name=""/>
        <dsp:cNvSpPr/>
      </dsp:nvSpPr>
      <dsp:spPr>
        <a:xfrm>
          <a:off x="94818" y="4796877"/>
          <a:ext cx="940894" cy="94089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6BC46-8DCA-4653-8653-394102C3A2D3}">
      <dsp:nvSpPr>
        <dsp:cNvPr id="0" name=""/>
        <dsp:cNvSpPr/>
      </dsp:nvSpPr>
      <dsp:spPr>
        <a:xfrm>
          <a:off x="0" y="1607916"/>
          <a:ext cx="10606106" cy="2610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152" tIns="1353820" rIns="823152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‘হুমায়ুন আজাদ’-</a:t>
          </a:r>
          <a:r>
            <a:rPr lang="bn-IN" sz="36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 </a:t>
          </a:r>
          <a:r>
            <a:rPr lang="bn-BD" sz="36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 সাল, জন্মস্থান ও ৩ টি কাব্যগ্রন্থের নাম খাতায় লিখ।</a:t>
          </a:r>
          <a:endParaRPr lang="en-US" sz="3600" kern="1200" dirty="0"/>
        </a:p>
      </dsp:txBody>
      <dsp:txXfrm>
        <a:off x="0" y="1607916"/>
        <a:ext cx="10606106" cy="2610562"/>
      </dsp:txXfrm>
    </dsp:sp>
    <dsp:sp modelId="{862108EC-F50D-4C5E-ABF7-816B188E3D4A}">
      <dsp:nvSpPr>
        <dsp:cNvPr id="0" name=""/>
        <dsp:cNvSpPr/>
      </dsp:nvSpPr>
      <dsp:spPr>
        <a:xfrm>
          <a:off x="530305" y="648516"/>
          <a:ext cx="7424274" cy="1918800"/>
        </a:xfrm>
        <a:prstGeom prst="roundRect">
          <a:avLst/>
        </a:prstGeom>
        <a:solidFill>
          <a:srgbClr val="5484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620" tIns="0" rIns="28062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>
              <a:latin typeface="NikoshBAN" panose="02000000000000000000" pitchFamily="2" charset="0"/>
              <a:cs typeface="NikoshBAN" panose="02000000000000000000" pitchFamily="2" charset="0"/>
            </a:rPr>
            <a:t>একক কাজ</a:t>
          </a:r>
          <a:endParaRPr lang="en-US" sz="6500" kern="1200" dirty="0"/>
        </a:p>
      </dsp:txBody>
      <dsp:txXfrm>
        <a:off x="623973" y="742184"/>
        <a:ext cx="7236938" cy="1731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9736C-2A99-40AD-B35D-D916544A88A5}">
      <dsp:nvSpPr>
        <dsp:cNvPr id="0" name=""/>
        <dsp:cNvSpPr/>
      </dsp:nvSpPr>
      <dsp:spPr>
        <a:xfrm>
          <a:off x="0" y="2259949"/>
          <a:ext cx="10896600" cy="16527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697" tIns="708152" rIns="845697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বাংলা ভাষার উৎপত্তি নিয়ে ড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 সুনীতিকুমার চট্টোপাধ্যায় ও ড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 মুহম্মদ শহীদুল্লাহ যে মত প্রকাশ করেছেন তা লিখ</a:t>
          </a: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5400" kern="1200" dirty="0">
            <a:solidFill>
              <a:schemeClr val="tx1"/>
            </a:solidFill>
          </a:endParaRPr>
        </a:p>
      </dsp:txBody>
      <dsp:txXfrm>
        <a:off x="0" y="2259949"/>
        <a:ext cx="10896600" cy="1652755"/>
      </dsp:txXfrm>
    </dsp:sp>
    <dsp:sp modelId="{CCC9BEAB-5B6B-4D67-9FA4-8A5A61173AC5}">
      <dsp:nvSpPr>
        <dsp:cNvPr id="0" name=""/>
        <dsp:cNvSpPr/>
      </dsp:nvSpPr>
      <dsp:spPr>
        <a:xfrm>
          <a:off x="544830" y="1623224"/>
          <a:ext cx="7627620" cy="1221419"/>
        </a:xfrm>
        <a:prstGeom prst="roundRect">
          <a:avLst/>
        </a:prstGeom>
        <a:solidFill>
          <a:srgbClr val="5484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306" tIns="0" rIns="288306" bIns="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জোড়ায় কাজ</a:t>
          </a:r>
          <a:endParaRPr lang="en-US" sz="7200" kern="1200" dirty="0">
            <a:solidFill>
              <a:schemeClr val="bg1">
                <a:lumMod val="9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4455" y="1682849"/>
        <a:ext cx="7508370" cy="11021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B09B2-9160-48DB-ADAB-6A1BAB7CBA81}">
      <dsp:nvSpPr>
        <dsp:cNvPr id="0" name=""/>
        <dsp:cNvSpPr/>
      </dsp:nvSpPr>
      <dsp:spPr>
        <a:xfrm>
          <a:off x="3476" y="15839"/>
          <a:ext cx="3389709" cy="89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>
              <a:latin typeface="NikoshBAN" panose="02000000000000000000" pitchFamily="2" charset="0"/>
              <a:cs typeface="NikoshBAN" panose="02000000000000000000" pitchFamily="2" charset="0"/>
            </a:rPr>
            <a:t>পাঞ্চ</a:t>
          </a:r>
          <a:endParaRPr lang="en-US" sz="3100" kern="1200" dirty="0"/>
        </a:p>
      </dsp:txBody>
      <dsp:txXfrm>
        <a:off x="3476" y="15839"/>
        <a:ext cx="3389709" cy="892800"/>
      </dsp:txXfrm>
    </dsp:sp>
    <dsp:sp modelId="{4405CACA-B87E-4CAD-ABC9-55E29E427580}">
      <dsp:nvSpPr>
        <dsp:cNvPr id="0" name=""/>
        <dsp:cNvSpPr/>
      </dsp:nvSpPr>
      <dsp:spPr>
        <a:xfrm>
          <a:off x="3476" y="908640"/>
          <a:ext cx="3389709" cy="13615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0" kern="1200">
              <a:latin typeface="NikoshBAN" panose="02000000000000000000" pitchFamily="2" charset="0"/>
              <a:cs typeface="NikoshBAN" panose="02000000000000000000" pitchFamily="2" charset="0"/>
            </a:rPr>
            <a:t>চর্যায় ব্যবহৃত শব্দ</a:t>
          </a:r>
          <a:endParaRPr lang="en-US" sz="36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6" y="908640"/>
        <a:ext cx="3389709" cy="1361520"/>
      </dsp:txXfrm>
    </dsp:sp>
    <dsp:sp modelId="{B87D3017-065E-443C-BA3C-A089235010D4}">
      <dsp:nvSpPr>
        <dsp:cNvPr id="0" name=""/>
        <dsp:cNvSpPr/>
      </dsp:nvSpPr>
      <dsp:spPr>
        <a:xfrm>
          <a:off x="3867745" y="15839"/>
          <a:ext cx="3389709" cy="89280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 dirty="0">
              <a:latin typeface="NikoshBAN" panose="02000000000000000000" pitchFamily="2" charset="0"/>
              <a:cs typeface="NikoshBAN" panose="02000000000000000000" pitchFamily="2" charset="0"/>
            </a:rPr>
            <a:t>পঙ্কল (</a:t>
          </a:r>
          <a:r>
            <a:rPr lang="bn-BD" sz="3100" b="1" kern="1200">
              <a:latin typeface="NikoshBAN" panose="02000000000000000000" pitchFamily="2" charset="0"/>
              <a:cs typeface="NikoshBAN" panose="02000000000000000000" pitchFamily="2" charset="0"/>
            </a:rPr>
            <a:t>সংস্কৃত)</a:t>
          </a:r>
          <a:endParaRPr lang="en-US" sz="3100" kern="1200" dirty="0"/>
        </a:p>
      </dsp:txBody>
      <dsp:txXfrm>
        <a:off x="3867745" y="15839"/>
        <a:ext cx="3389709" cy="892800"/>
      </dsp:txXfrm>
    </dsp:sp>
    <dsp:sp modelId="{A8291FC4-7EAF-42DB-9A52-068C46C1E994}">
      <dsp:nvSpPr>
        <dsp:cNvPr id="0" name=""/>
        <dsp:cNvSpPr/>
      </dsp:nvSpPr>
      <dsp:spPr>
        <a:xfrm>
          <a:off x="3867745" y="908640"/>
          <a:ext cx="3389709" cy="1361520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0" kern="1200">
              <a:latin typeface="NikoshBAN" panose="02000000000000000000" pitchFamily="2" charset="0"/>
              <a:cs typeface="NikoshBAN" panose="02000000000000000000" pitchFamily="2" charset="0"/>
            </a:rPr>
            <a:t>মূল শব্দ</a:t>
          </a:r>
          <a:endParaRPr lang="en-US" sz="36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7745" y="908640"/>
        <a:ext cx="3389709" cy="1361520"/>
      </dsp:txXfrm>
    </dsp:sp>
    <dsp:sp modelId="{2B428F7E-8184-4F7C-9E83-1A582AE78D00}">
      <dsp:nvSpPr>
        <dsp:cNvPr id="0" name=""/>
        <dsp:cNvSpPr/>
      </dsp:nvSpPr>
      <dsp:spPr>
        <a:xfrm>
          <a:off x="7732014" y="15839"/>
          <a:ext cx="3389709" cy="89280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>
              <a:latin typeface="NikoshBAN" panose="02000000000000000000" pitchFamily="2" charset="0"/>
              <a:cs typeface="NikoshBAN" panose="02000000000000000000" pitchFamily="2" charset="0"/>
            </a:rPr>
            <a:t>পাঁচ</a:t>
          </a:r>
          <a:endParaRPr lang="en-US" sz="3100" kern="1200" dirty="0"/>
        </a:p>
      </dsp:txBody>
      <dsp:txXfrm>
        <a:off x="7732014" y="15839"/>
        <a:ext cx="3389709" cy="892800"/>
      </dsp:txXfrm>
    </dsp:sp>
    <dsp:sp modelId="{DE53DF6E-B363-459B-AA2A-BC05A05C2B5B}">
      <dsp:nvSpPr>
        <dsp:cNvPr id="0" name=""/>
        <dsp:cNvSpPr/>
      </dsp:nvSpPr>
      <dsp:spPr>
        <a:xfrm>
          <a:off x="7732014" y="908640"/>
          <a:ext cx="3389709" cy="1361520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200" b="0" kern="1200">
              <a:latin typeface="NikoshBAN" panose="02000000000000000000" pitchFamily="2" charset="0"/>
              <a:cs typeface="NikoshBAN" panose="02000000000000000000" pitchFamily="2" charset="0"/>
            </a:rPr>
            <a:t>আধুনিক বাংলায় গৃহীত শব্দ</a:t>
          </a:r>
          <a:endParaRPr lang="en-US" sz="32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32014" y="908640"/>
        <a:ext cx="3389709" cy="13615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721F5-D148-46A5-B0B1-12001EC648E1}">
      <dsp:nvSpPr>
        <dsp:cNvPr id="0" name=""/>
        <dsp:cNvSpPr/>
      </dsp:nvSpPr>
      <dsp:spPr>
        <a:xfrm>
          <a:off x="0" y="256"/>
          <a:ext cx="10439400" cy="3123008"/>
        </a:xfrm>
        <a:prstGeom prst="rect">
          <a:avLst/>
        </a:prstGeom>
        <a:solidFill>
          <a:srgbClr val="5484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দলীয় কাজ</a:t>
          </a:r>
          <a:endParaRPr lang="en-US" sz="6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56"/>
        <a:ext cx="10439400" cy="1686424"/>
      </dsp:txXfrm>
    </dsp:sp>
    <dsp:sp modelId="{C27CA694-F07A-40AD-A6D3-15697FA975AD}">
      <dsp:nvSpPr>
        <dsp:cNvPr id="0" name=""/>
        <dsp:cNvSpPr/>
      </dsp:nvSpPr>
      <dsp:spPr>
        <a:xfrm>
          <a:off x="0" y="1408682"/>
          <a:ext cx="10439400" cy="1867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‘ভাষার ধর্মই বদলে যাওয়া’ উদাহরণ ও যৌক্তিক ব্যাখ্যা দিয়ে বক্তব্যটির যথার্থতা নিরূপণ কর</a:t>
          </a:r>
          <a:r>
            <a:rPr lang="bn-IN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408682"/>
        <a:ext cx="10439400" cy="1867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0B5DF-70E7-418A-8273-90F9B632F90F}">
      <dsp:nvSpPr>
        <dsp:cNvPr id="0" name=""/>
        <dsp:cNvSpPr/>
      </dsp:nvSpPr>
      <dsp:spPr>
        <a:xfrm>
          <a:off x="0" y="919"/>
          <a:ext cx="10234278" cy="625373"/>
        </a:xfrm>
        <a:prstGeom prst="roundRect">
          <a:avLst/>
        </a:prstGeom>
        <a:solidFill>
          <a:srgbClr val="54849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হুমায়ুন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আজাদ</a:t>
          </a:r>
          <a:r>
            <a:rPr lang="en-US" sz="2800" b="0" i="0" kern="1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2800" b="0" i="0" kern="1200" dirty="0" err="1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কত</a:t>
          </a:r>
          <a:r>
            <a:rPr lang="en-US" sz="2800" b="0" i="0" kern="1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kern="1200" dirty="0" err="1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সালে</a:t>
          </a:r>
          <a:r>
            <a:rPr lang="en-US" sz="2800" b="0" i="0" kern="1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kern="1200" dirty="0" err="1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জন্মগ্রহণ</a:t>
          </a:r>
          <a:r>
            <a:rPr lang="en-US" sz="2800" b="0" i="0" kern="1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kern="1200" dirty="0" err="1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করেন</a:t>
          </a:r>
          <a:r>
            <a:rPr lang="en-US" sz="2800" b="0" i="0" kern="1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?</a:t>
          </a:r>
          <a:endParaRPr lang="en-US" sz="2800" b="0" i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528" y="31447"/>
        <a:ext cx="10173222" cy="564317"/>
      </dsp:txXfrm>
    </dsp:sp>
    <dsp:sp modelId="{41D50266-7244-45C8-A6FE-2D0880894E46}">
      <dsp:nvSpPr>
        <dsp:cNvPr id="0" name=""/>
        <dsp:cNvSpPr/>
      </dsp:nvSpPr>
      <dsp:spPr>
        <a:xfrm>
          <a:off x="0" y="626292"/>
          <a:ext cx="10234278" cy="329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938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উত্তরঃ ১৯৪৭ খ্রিস্টাব্দে।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626292"/>
        <a:ext cx="10234278" cy="329652"/>
      </dsp:txXfrm>
    </dsp:sp>
    <dsp:sp modelId="{33CCE66D-20C5-4101-BBF2-6317C986F843}">
      <dsp:nvSpPr>
        <dsp:cNvPr id="0" name=""/>
        <dsp:cNvSpPr/>
      </dsp:nvSpPr>
      <dsp:spPr>
        <a:xfrm>
          <a:off x="0" y="955944"/>
          <a:ext cx="10234278" cy="650587"/>
        </a:xfrm>
        <a:prstGeom prst="roundRect">
          <a:avLst/>
        </a:prstGeom>
        <a:solidFill>
          <a:srgbClr val="54849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হুমায়ুন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আজাদ</a:t>
          </a:r>
          <a:r>
            <a:rPr lang="en-US" sz="2800" b="0" i="0" kern="1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kern="1200" dirty="0" err="1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রচিত</a:t>
          </a:r>
          <a:r>
            <a:rPr lang="en-US" sz="2800" b="0" i="0" kern="1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২টি </a:t>
          </a:r>
          <a:r>
            <a:rPr lang="en-US" sz="2800" b="0" i="0" kern="1200" dirty="0" err="1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গ্রন্থের</a:t>
          </a:r>
          <a:r>
            <a:rPr lang="en-US" sz="2800" b="0" i="0" kern="1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kern="1200" dirty="0" err="1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নাম</a:t>
          </a:r>
          <a:r>
            <a:rPr lang="en-US" sz="2800" b="0" i="0" kern="1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kern="1200" dirty="0" err="1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বল</a:t>
          </a:r>
          <a:r>
            <a:rPr lang="en-US" sz="2800" b="0" i="0" kern="1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?</a:t>
          </a:r>
          <a:endParaRPr lang="en-US" sz="2800" b="0" i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59" y="987703"/>
        <a:ext cx="10170760" cy="587069"/>
      </dsp:txXfrm>
    </dsp:sp>
    <dsp:sp modelId="{43CD79DA-E19E-4D4F-B838-021E19C17953}">
      <dsp:nvSpPr>
        <dsp:cNvPr id="0" name=""/>
        <dsp:cNvSpPr/>
      </dsp:nvSpPr>
      <dsp:spPr>
        <a:xfrm>
          <a:off x="0" y="1606532"/>
          <a:ext cx="10234278" cy="329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938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উত্তরঃ লালনীল দীপাবলি,কত নদী সরোবর 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606532"/>
        <a:ext cx="10234278" cy="329652"/>
      </dsp:txXfrm>
    </dsp:sp>
    <dsp:sp modelId="{D52B6251-295B-4043-A206-16FE6A6FEE90}">
      <dsp:nvSpPr>
        <dsp:cNvPr id="0" name=""/>
        <dsp:cNvSpPr/>
      </dsp:nvSpPr>
      <dsp:spPr>
        <a:xfrm>
          <a:off x="0" y="1936184"/>
          <a:ext cx="10234278" cy="718269"/>
        </a:xfrm>
        <a:prstGeom prst="roundRect">
          <a:avLst/>
        </a:prstGeom>
        <a:solidFill>
          <a:srgbClr val="54849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3</a:t>
          </a: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সংস্কৃত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কাদের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ভাষা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ছিল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? </a:t>
          </a:r>
          <a:r>
            <a:rPr lang="bn-BD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0" i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063" y="1971247"/>
        <a:ext cx="10164152" cy="648143"/>
      </dsp:txXfrm>
    </dsp:sp>
    <dsp:sp modelId="{F234138C-CC0C-4B41-8C9D-836C089F1BC9}">
      <dsp:nvSpPr>
        <dsp:cNvPr id="0" name=""/>
        <dsp:cNvSpPr/>
      </dsp:nvSpPr>
      <dsp:spPr>
        <a:xfrm>
          <a:off x="0" y="2654453"/>
          <a:ext cx="10234278" cy="38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938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উত্তরঃ উচু শ্রেণির মানুষের লেখার ভাষা।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654453"/>
        <a:ext cx="10234278" cy="383109"/>
      </dsp:txXfrm>
    </dsp:sp>
    <dsp:sp modelId="{3BAB649B-DECB-4810-B9A8-4E4AD5562899}">
      <dsp:nvSpPr>
        <dsp:cNvPr id="0" name=""/>
        <dsp:cNvSpPr/>
      </dsp:nvSpPr>
      <dsp:spPr>
        <a:xfrm>
          <a:off x="0" y="3037562"/>
          <a:ext cx="10234278" cy="758770"/>
        </a:xfrm>
        <a:prstGeom prst="roundRect">
          <a:avLst/>
        </a:prstGeom>
        <a:solidFill>
          <a:srgbClr val="54849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bn-I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বাংলা ভাষার জন্ম কোন ভাষা থেকে?</a:t>
          </a:r>
          <a:r>
            <a:rPr lang="bn-IN" sz="2800" kern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kern="1200" dirty="0"/>
            <a:t>	</a:t>
          </a:r>
          <a:endParaRPr lang="en-US" sz="2800" kern="1200" dirty="0"/>
        </a:p>
      </dsp:txBody>
      <dsp:txXfrm>
        <a:off x="37040" y="3074602"/>
        <a:ext cx="10160198" cy="684690"/>
      </dsp:txXfrm>
    </dsp:sp>
    <dsp:sp modelId="{509FCBAA-65C0-41E9-939F-6684F4610B13}">
      <dsp:nvSpPr>
        <dsp:cNvPr id="0" name=""/>
        <dsp:cNvSpPr/>
      </dsp:nvSpPr>
      <dsp:spPr>
        <a:xfrm>
          <a:off x="0" y="3796333"/>
          <a:ext cx="10234278" cy="38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938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উত্তরঃ প্রাকৃত ভাষা থেকে।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3796333"/>
        <a:ext cx="10234278" cy="3831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9736C-2A99-40AD-B35D-D916544A88A5}">
      <dsp:nvSpPr>
        <dsp:cNvPr id="0" name=""/>
        <dsp:cNvSpPr/>
      </dsp:nvSpPr>
      <dsp:spPr>
        <a:xfrm>
          <a:off x="0" y="831302"/>
          <a:ext cx="10896600" cy="204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697" tIns="1353820" rIns="845697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rPr>
            <a:t>তোমার এলাকার আঞ্চলিক শব্দগুলোর একটি তালিকা তৈরি করে </a:t>
          </a:r>
          <a:r>
            <a:rPr lang="bn-IN" sz="3200" kern="1200" dirty="0">
              <a:ln w="1905"/>
              <a:solidFill>
                <a:schemeClr val="tx1"/>
              </a:solidFill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আনবে ।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0" y="831302"/>
        <a:ext cx="10896600" cy="2047500"/>
      </dsp:txXfrm>
    </dsp:sp>
    <dsp:sp modelId="{CCC9BEAB-5B6B-4D67-9FA4-8A5A61173AC5}">
      <dsp:nvSpPr>
        <dsp:cNvPr id="0" name=""/>
        <dsp:cNvSpPr/>
      </dsp:nvSpPr>
      <dsp:spPr>
        <a:xfrm>
          <a:off x="544830" y="550197"/>
          <a:ext cx="7627620" cy="1240504"/>
        </a:xfrm>
        <a:prstGeom prst="roundRect">
          <a:avLst/>
        </a:prstGeom>
        <a:solidFill>
          <a:srgbClr val="5484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306" tIns="0" rIns="288306" bIns="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বাড়ির কাজ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5386" y="610753"/>
        <a:ext cx="7506508" cy="1119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04F33-3750-46C5-9B18-206CB49049E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D2FB5-1B51-4CC8-9737-169FD1DFD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6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06DD-EEBD-4AA9-ACFC-FB7A2C877DE3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8EDDCB9-778D-4568-BF8F-A3DCBE13AF63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 A Mumin</a:t>
            </a:r>
          </a:p>
        </p:txBody>
      </p:sp>
    </p:spTree>
    <p:extLst>
      <p:ext uri="{BB962C8B-B14F-4D97-AF65-F5344CB8AC3E}">
        <p14:creationId xmlns:p14="http://schemas.microsoft.com/office/powerpoint/2010/main" val="141796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06DD-EEBD-4AA9-ACFC-FB7A2C877DE3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E64964-72F5-485C-9C13-B20A5FE9D6A1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 A Mumin</a:t>
            </a:r>
          </a:p>
        </p:txBody>
      </p:sp>
    </p:spTree>
    <p:extLst>
      <p:ext uri="{BB962C8B-B14F-4D97-AF65-F5344CB8AC3E}">
        <p14:creationId xmlns:p14="http://schemas.microsoft.com/office/powerpoint/2010/main" val="234108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F080B8B-4C54-4844-A6F5-49D1F14CB66B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A Mumin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06DD-EEBD-4AA9-ACFC-FB7A2C877D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6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9C1-C721-4B10-A116-B3F656C4F35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755-10F4-46F9-BBE5-6298F4E2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9C1-C721-4B10-A116-B3F656C4F35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755-10F4-46F9-BBE5-6298F4E2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6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9C1-C721-4B10-A116-B3F656C4F35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755-10F4-46F9-BBE5-6298F4E2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8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9C1-C721-4B10-A116-B3F656C4F35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755-10F4-46F9-BBE5-6298F4E2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6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9C1-C721-4B10-A116-B3F656C4F35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755-10F4-46F9-BBE5-6298F4E2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9C1-C721-4B10-A116-B3F656C4F35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755-10F4-46F9-BBE5-6298F4E2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7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9C1-C721-4B10-A116-B3F656C4F35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755-10F4-46F9-BBE5-6298F4E2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0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9C1-C721-4B10-A116-B3F656C4F35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755-10F4-46F9-BBE5-6298F4E2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4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9C1-C721-4B10-A116-B3F656C4F35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755-10F4-46F9-BBE5-6298F4E2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3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9C1-C721-4B10-A116-B3F656C4F35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755-10F4-46F9-BBE5-6298F4E2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9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9C1-C721-4B10-A116-B3F656C4F35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2755-10F4-46F9-BBE5-6298F4E2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609C1-C721-4B10-A116-B3F656C4F35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42755-10F4-46F9-BBE5-6298F4E2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6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4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8630"/>
            <a:ext cx="11277600" cy="5920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8871" y="1048725"/>
            <a:ext cx="6822723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bn-BD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1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9092" y="4297740"/>
            <a:ext cx="1057470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‘বাংলা ভাষার জন্মকথা’ প্রবন্ধটি হুমায়ুন আজাদের ‘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কতো নদী সরোবর বা বাঙলা ভাষার জীবনী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’ গ্রন্থ থেকে সংকলন করা হয়েছে। এ প্রবন্ধে লেখক বাংলা ভাষার উৎপত্তি সম্পর্কে আলোচনা করেছেন।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5352">
            <a:off x="3859057" y="875157"/>
            <a:ext cx="1752600" cy="2429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5352">
            <a:off x="4536687" y="1027557"/>
            <a:ext cx="1752600" cy="2429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5352">
            <a:off x="5146287" y="1179957"/>
            <a:ext cx="1752600" cy="2429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5352">
            <a:off x="5908287" y="1332357"/>
            <a:ext cx="1752600" cy="2429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03553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4526340"/>
            <a:ext cx="1057470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সময় ধারণা করা হতো বাংলা এসেছে সংস্কৃত থেকে। তখনকার দিনে সংস্কৃত ছিল উচু শ্রেণির মানুষের লেখার ভাষা। সাধারণ মানুষ কথা বলত প্রাকৃত ভাষায় আর এ প্রাকৃত থেকে বাংলা ভাষার জন্ম।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1940"/>
            <a:ext cx="10498508" cy="35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71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11125200" cy="57594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33400"/>
            <a:ext cx="3048000" cy="224676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ইন্দো-ইউরোপীয় ভাষাবংশের একটি হচ্ছে প্রাচীন ভারতীয় আর্যভাষা। এ প্রাকৃত ভাষাগুলোর বিকৃত রূপ হচ্ছে অপভ্রংশ।</a:t>
            </a:r>
          </a:p>
        </p:txBody>
      </p:sp>
    </p:spTree>
    <p:extLst>
      <p:ext uri="{BB962C8B-B14F-4D97-AF65-F5344CB8AC3E}">
        <p14:creationId xmlns:p14="http://schemas.microsoft.com/office/powerpoint/2010/main" val="2655949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4526340"/>
            <a:ext cx="7467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ডক্টর মুহম্মদ শহীদুল্লাহর মতে গৌড়ী প্রাকৃতের পরিবর্তিত রূপ গৌড়ী অপভ্রংশ। গৌড়ী অপভ্রংশ থেকেই জন্ম নিয়েছে বাংলা ভাষা।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23" y="3743952"/>
            <a:ext cx="2746377" cy="2580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07423" y="5801380"/>
            <a:ext cx="2746377" cy="523220"/>
          </a:xfrm>
          <a:prstGeom prst="rect">
            <a:avLst/>
          </a:prstGeom>
          <a:solidFill>
            <a:srgbClr val="5484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ডক্টর মুহম্মদ শহীদুল্লাহ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2410073"/>
            <a:ext cx="80772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ডক্টর সুনীতিকুমার চট্টোপাধ্যায় মনে করেন, পূর্ব-মাগধী অপ্রভ্রংশ থেকে বাংলা ভাষার উৎপত্তি হয়েছে।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2295525" cy="2580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62000" y="2776289"/>
            <a:ext cx="2438400" cy="707886"/>
          </a:xfrm>
          <a:prstGeom prst="rect">
            <a:avLst/>
          </a:prstGeom>
          <a:solidFill>
            <a:srgbClr val="5484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ডক্টর সুনীতিকুমার চট্টোপাধ্যায়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0" y="3484175"/>
            <a:ext cx="8229600" cy="97225"/>
          </a:xfrm>
          <a:prstGeom prst="rect">
            <a:avLst/>
          </a:prstGeom>
          <a:solidFill>
            <a:srgbClr val="548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77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563689"/>
            <a:ext cx="10515600" cy="584775"/>
          </a:xfrm>
          <a:prstGeom prst="rect">
            <a:avLst/>
          </a:prstGeom>
          <a:solidFill>
            <a:srgbClr val="54849A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12278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     </a:t>
            </a:r>
            <a:r>
              <a:rPr lang="bn-BD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শব্দের অর্থ জেনে নেই</a:t>
            </a:r>
            <a:r>
              <a:rPr lang="bn-IN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7329" y="1606858"/>
            <a:ext cx="134653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1787" y="4979567"/>
            <a:ext cx="44958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3363253"/>
            <a:ext cx="179746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শতাব্দী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1045" y="3146946"/>
            <a:ext cx="388620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একশ বছর।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10862" y="2901196"/>
            <a:ext cx="10719138" cy="87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8200" y="4559217"/>
            <a:ext cx="10591800" cy="12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19358" y="5030395"/>
            <a:ext cx="167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উৎপত্তি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1787" y="1608148"/>
            <a:ext cx="1905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9" y="1241154"/>
            <a:ext cx="2225760" cy="16600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4800869"/>
            <a:ext cx="2225760" cy="11685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3002663"/>
            <a:ext cx="2225760" cy="14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85800" y="838200"/>
          <a:ext cx="10896600" cy="517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3603085" cy="23119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463358" y="867516"/>
            <a:ext cx="1828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০৬.০০ মিনিট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95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6467" y="685800"/>
            <a:ext cx="10386177" cy="584775"/>
          </a:xfrm>
          <a:prstGeom prst="rect">
            <a:avLst/>
          </a:prstGeom>
          <a:solidFill>
            <a:srgbClr val="54849A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বর্ণমালাগুলো লক্ষ্য কর...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67" y="1981199"/>
            <a:ext cx="3938197" cy="3575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1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2057398"/>
            <a:ext cx="5715000" cy="3581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873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838200"/>
            <a:ext cx="11153133" cy="584775"/>
          </a:xfrm>
          <a:prstGeom prst="rect">
            <a:avLst/>
          </a:prstGeom>
          <a:solidFill>
            <a:srgbClr val="54849A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শুব্দগুলো লক্ষ্য কর...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533400" y="2971800"/>
          <a:ext cx="11125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793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8B09B2-9160-48DB-ADAB-6A1BAB7CB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AA8B09B2-9160-48DB-ADAB-6A1BAB7CB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AA8B09B2-9160-48DB-ADAB-6A1BAB7CB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AA8B09B2-9160-48DB-ADAB-6A1BAB7CB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05CACA-B87E-4CAD-ABC9-55E29E427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4405CACA-B87E-4CAD-ABC9-55E29E427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405CACA-B87E-4CAD-ABC9-55E29E427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405CACA-B87E-4CAD-ABC9-55E29E427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7D3017-065E-443C-BA3C-A08923501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B87D3017-065E-443C-BA3C-A08923501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B87D3017-065E-443C-BA3C-A08923501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87D3017-065E-443C-BA3C-A08923501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291FC4-7EAF-42DB-9A52-068C46C1E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A8291FC4-7EAF-42DB-9A52-068C46C1E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A8291FC4-7EAF-42DB-9A52-068C46C1E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A8291FC4-7EAF-42DB-9A52-068C46C1E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428F7E-8184-4F7C-9E83-1A582AE78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2B428F7E-8184-4F7C-9E83-1A582AE78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2B428F7E-8184-4F7C-9E83-1A582AE78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2B428F7E-8184-4F7C-9E83-1A582AE78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53DF6E-B363-459B-AA2A-BC05A05C2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DE53DF6E-B363-459B-AA2A-BC05A05C2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E53DF6E-B363-459B-AA2A-BC05A05C2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DE53DF6E-B363-459B-AA2A-BC05A05C2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990600" y="2514601"/>
          <a:ext cx="10439400" cy="32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9058501" y="1165482"/>
            <a:ext cx="2590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১০.০০ মিনিট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3711011" cy="28301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944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721F5-D148-46A5-B0B1-12001EC64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622721F5-D148-46A5-B0B1-12001EC64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22721F5-D148-46A5-B0B1-12001EC64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622721F5-D148-46A5-B0B1-12001EC64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7CA694-F07A-40AD-A6D3-15697FA9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C27CA694-F07A-40AD-A6D3-15697FA97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C27CA694-F07A-40AD-A6D3-15697FA9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C27CA694-F07A-40AD-A6D3-15697FA9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257800" y="732398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967122" y="1981200"/>
          <a:ext cx="10234278" cy="418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914400" y="888881"/>
            <a:ext cx="3886200" cy="5180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97634" y="829728"/>
            <a:ext cx="3503766" cy="28278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20000" y="829728"/>
            <a:ext cx="3581401" cy="2827872"/>
            <a:chOff x="615555" y="617772"/>
            <a:chExt cx="1315750" cy="1287228"/>
          </a:xfrm>
        </p:grpSpPr>
        <p:sp>
          <p:nvSpPr>
            <p:cNvPr id="5" name="Oval 4"/>
            <p:cNvSpPr/>
            <p:nvPr/>
          </p:nvSpPr>
          <p:spPr bwMode="auto">
            <a:xfrm>
              <a:off x="644077" y="617772"/>
              <a:ext cx="1287228" cy="12872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06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55" y="836490"/>
              <a:ext cx="1278104" cy="90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8284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40B5DF-70E7-418A-8273-90F9B632F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F40B5DF-70E7-418A-8273-90F9B632F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EF40B5DF-70E7-418A-8273-90F9B632F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D50266-7244-45C8-A6FE-2D0880894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1D50266-7244-45C8-A6FE-2D0880894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41D50266-7244-45C8-A6FE-2D0880894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CCE66D-20C5-4101-BBF2-6317C986F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3CCE66D-20C5-4101-BBF2-6317C986F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3CCE66D-20C5-4101-BBF2-6317C986F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D79DA-E19E-4D4F-B838-021E19C1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43CD79DA-E19E-4D4F-B838-021E19C1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43CD79DA-E19E-4D4F-B838-021E19C17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B6251-295B-4043-A206-16FE6A6FE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52B6251-295B-4043-A206-16FE6A6FE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D52B6251-295B-4043-A206-16FE6A6FE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4138C-CC0C-4B41-8C9D-836C089F1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F234138C-CC0C-4B41-8C9D-836C089F1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F234138C-CC0C-4B41-8C9D-836C089F1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B649B-DECB-4810-B9A8-4E4AD5562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3BAB649B-DECB-4810-B9A8-4E4AD5562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BAB649B-DECB-4810-B9A8-4E4AD5562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9FCBAA-65C0-41E9-939F-6684F4610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509FCBAA-65C0-41E9-939F-6684F4610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09FCBAA-65C0-41E9-939F-6684F4610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8543780" y="3724275"/>
            <a:ext cx="27703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গদ্য)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0" y="4035425"/>
            <a:ext cx="76200" cy="1828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00800" y="855663"/>
            <a:ext cx="76200" cy="1828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64032"/>
            <a:ext cx="2001480" cy="323679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isometricOffAxis2Top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Rectangle 11"/>
          <p:cNvSpPr/>
          <p:nvPr/>
        </p:nvSpPr>
        <p:spPr>
          <a:xfrm>
            <a:off x="1066800" y="3429000"/>
            <a:ext cx="10210800" cy="904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8" r="16346"/>
          <a:stretch/>
        </p:blipFill>
        <p:spPr>
          <a:xfrm>
            <a:off x="1295400" y="582979"/>
            <a:ext cx="2760885" cy="28460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/>
          <p:cNvSpPr/>
          <p:nvPr/>
        </p:nvSpPr>
        <p:spPr>
          <a:xfrm>
            <a:off x="838200" y="3724275"/>
            <a:ext cx="6096000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মোঃমোবারক হোসেন </a:t>
            </a:r>
            <a:br>
              <a:rPr lang="bn-BD" sz="28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</a:br>
            <a:r>
              <a:rPr lang="bn-BD" sz="2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সহকারি শিক্ষক (বাংলা ) </a:t>
            </a:r>
            <a:br>
              <a:rPr lang="bn-BD" sz="2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</a:br>
            <a:r>
              <a:rPr lang="bn-BD" sz="2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কোয়ালী পাড়া উচ্চ বিদ্যালয় । </a:t>
            </a:r>
          </a:p>
          <a:p>
            <a:r>
              <a:rPr lang="bn-BD" sz="2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বাগমারা ,রাজশাহী </a:t>
            </a:r>
          </a:p>
          <a:p>
            <a:r>
              <a:rPr lang="bn-BD" sz="2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মোবাইলঃ ০১৭১২৯২৮৩১২       		                </a:t>
            </a:r>
            <a:r>
              <a:rPr lang="en-US" sz="2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Email.mobarokbagmara@gmail.com</a:t>
            </a:r>
            <a:endParaRPr lang="bn-BD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95462"/>
            <a:ext cx="1598865" cy="1563648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90" y="1405068"/>
            <a:ext cx="2773110" cy="187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685800" y="2362200"/>
          <a:ext cx="10896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38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1"/>
            <a:ext cx="10515600" cy="51816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1371600"/>
            <a:ext cx="8839200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n-BD" sz="28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59259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12" y="1475830"/>
            <a:ext cx="3451789" cy="19416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609600"/>
            <a:ext cx="11049001" cy="584775"/>
          </a:xfrm>
          <a:prstGeom prst="rect">
            <a:avLst/>
          </a:prstGeom>
          <a:solidFill>
            <a:srgbClr val="54849A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বর্ণমালাগুলো লক্ষ্য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3" y="1562541"/>
            <a:ext cx="3451789" cy="2064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6221" y="4100868"/>
            <a:ext cx="2912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কোন ভাষার বর্ণ?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56" y="1828800"/>
            <a:ext cx="3451789" cy="1391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71818" y="4670292"/>
            <a:ext cx="2436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আরবি ভাষার বর্ণ।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07023" y="4114800"/>
            <a:ext cx="2912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কোন ভাষার বর্ণ?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81505" y="4598044"/>
            <a:ext cx="2762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 ভাষার বর্ণ।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17023" y="4114800"/>
            <a:ext cx="2912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কোন ভাষার বর্ণ?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28390" y="4556438"/>
            <a:ext cx="2396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বর্ণ।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07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52" y="2590800"/>
            <a:ext cx="5119248" cy="3128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532210" y="1213256"/>
            <a:ext cx="70689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জন্মকথা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23047" y="2355897"/>
            <a:ext cx="2578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আজাদ</a:t>
            </a:r>
          </a:p>
        </p:txBody>
      </p:sp>
    </p:spTree>
    <p:extLst>
      <p:ext uri="{BB962C8B-B14F-4D97-AF65-F5344CB8AC3E}">
        <p14:creationId xmlns:p14="http://schemas.microsoft.com/office/powerpoint/2010/main" val="15247515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609600" y="2133600"/>
          <a:ext cx="10972800" cy="32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990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i="1" dirty="0">
                <a:solidFill>
                  <a:srgbClr val="5484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3600" i="1" dirty="0">
                <a:solidFill>
                  <a:srgbClr val="5484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endParaRPr lang="en-US" sz="3600" i="1" dirty="0">
              <a:solidFill>
                <a:srgbClr val="54849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1066800"/>
            <a:ext cx="6400800" cy="493931"/>
          </a:xfrm>
          <a:prstGeom prst="rect">
            <a:avLst/>
          </a:prstGeom>
          <a:solidFill>
            <a:srgbClr val="548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198BDF-58D5-498A-9BB5-4B064A432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02198BDF-58D5-498A-9BB5-4B064A432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02198BDF-58D5-498A-9BB5-4B064A432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4D89BC-EA31-4062-BE59-EE1A4E2B9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0D4D89BC-EA31-4062-BE59-EE1A4E2B9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D4D89BC-EA31-4062-BE59-EE1A4E2B9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1E486-DC00-422A-9D27-ED5B84E83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4121E486-DC00-422A-9D27-ED5B84E83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4121E486-DC00-422A-9D27-ED5B84E83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AAE21C7-E1AC-4CCF-A287-A2AA3584C373}" type="datetime1">
              <a:rPr lang="en-US" smtClean="0"/>
              <a:pPr>
                <a:defRPr/>
              </a:pPr>
              <a:t>4/7/2020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2057400" y="419100"/>
          <a:ext cx="9563901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24053" y="2059830"/>
            <a:ext cx="857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পিত্রালয়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2520" y="541929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4948" y="3228933"/>
            <a:ext cx="91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053" y="4345692"/>
            <a:ext cx="989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রচনাবলী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6721" y="1739329"/>
            <a:ext cx="1981535" cy="282180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4622692"/>
            <a:ext cx="1815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আজাদ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8325" y="910397"/>
            <a:ext cx="65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04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82FF27-FA34-4FB0-804C-428323721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8">
                                            <p:graphicEl>
                                              <a:dgm id="{F782FF27-FA34-4FB0-804C-428323721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8">
                                            <p:graphicEl>
                                              <a:dgm id="{F782FF27-FA34-4FB0-804C-428323721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B192AF-BDC1-40A6-B9E6-03CC33D1E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/>
                                        <p:tgtEl>
                                          <p:spTgt spid="8">
                                            <p:graphicEl>
                                              <a:dgm id="{FAB192AF-BDC1-40A6-B9E6-03CC33D1E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8">
                                            <p:graphicEl>
                                              <a:dgm id="{FAB192AF-BDC1-40A6-B9E6-03CC33D1E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C75166-A3C4-466A-A942-47AD63FDC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/>
                                        <p:tgtEl>
                                          <p:spTgt spid="8">
                                            <p:graphicEl>
                                              <a:dgm id="{55C75166-A3C4-466A-A942-47AD63FDC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300"/>
                                        <p:tgtEl>
                                          <p:spTgt spid="8">
                                            <p:graphicEl>
                                              <a:dgm id="{55C75166-A3C4-466A-A942-47AD63FDC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0ED580-8D79-4D62-A746-0DB5C00E5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8">
                                            <p:graphicEl>
                                              <a:dgm id="{6A0ED580-8D79-4D62-A746-0DB5C00E5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8">
                                            <p:graphicEl>
                                              <a:dgm id="{6A0ED580-8D79-4D62-A746-0DB5C00E5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A05C96-5402-4E47-913B-39630E6BC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/>
                                        <p:tgtEl>
                                          <p:spTgt spid="8">
                                            <p:graphicEl>
                                              <a:dgm id="{A7A05C96-5402-4E47-913B-39630E6BC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300"/>
                                        <p:tgtEl>
                                          <p:spTgt spid="8">
                                            <p:graphicEl>
                                              <a:dgm id="{A7A05C96-5402-4E47-913B-39630E6BC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0DF256-8892-4F6D-9628-417DEB92E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8">
                                            <p:graphicEl>
                                              <a:dgm id="{720DF256-8892-4F6D-9628-417DEB92E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300"/>
                                        <p:tgtEl>
                                          <p:spTgt spid="8">
                                            <p:graphicEl>
                                              <a:dgm id="{720DF256-8892-4F6D-9628-417DEB92E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62B9E0-0250-4B7C-BEA9-B400D64AB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8">
                                            <p:graphicEl>
                                              <a:dgm id="{4B62B9E0-0250-4B7C-BEA9-B400D64AB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300"/>
                                        <p:tgtEl>
                                          <p:spTgt spid="8">
                                            <p:graphicEl>
                                              <a:dgm id="{4B62B9E0-0250-4B7C-BEA9-B400D64AB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FDC46E-F4AF-4777-A391-BDFA90B79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/>
                                        <p:tgtEl>
                                          <p:spTgt spid="8">
                                            <p:graphicEl>
                                              <a:dgm id="{33FDC46E-F4AF-4777-A391-BDFA90B79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300"/>
                                        <p:tgtEl>
                                          <p:spTgt spid="8">
                                            <p:graphicEl>
                                              <a:dgm id="{33FDC46E-F4AF-4777-A391-BDFA90B79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C5389D0-17FB-4664-8759-B4E6A62C8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/>
                                        <p:tgtEl>
                                          <p:spTgt spid="8">
                                            <p:graphicEl>
                                              <a:dgm id="{AC5389D0-17FB-4664-8759-B4E6A62C8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300"/>
                                        <p:tgtEl>
                                          <p:spTgt spid="8">
                                            <p:graphicEl>
                                              <a:dgm id="{AC5389D0-17FB-4664-8759-B4E6A62C8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37418A-9B48-4DC0-813C-5FE4E6E9C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/>
                                        <p:tgtEl>
                                          <p:spTgt spid="8">
                                            <p:graphicEl>
                                              <a:dgm id="{BD37418A-9B48-4DC0-813C-5FE4E6E9C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300"/>
                                        <p:tgtEl>
                                          <p:spTgt spid="8">
                                            <p:graphicEl>
                                              <a:dgm id="{BD37418A-9B48-4DC0-813C-5FE4E6E9C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BB05CA-4F25-46ED-87DD-1520DE8D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/>
                                        <p:tgtEl>
                                          <p:spTgt spid="8">
                                            <p:graphicEl>
                                              <a:dgm id="{07BB05CA-4F25-46ED-87DD-1520DE8D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300"/>
                                        <p:tgtEl>
                                          <p:spTgt spid="8">
                                            <p:graphicEl>
                                              <a:dgm id="{07BB05CA-4F25-46ED-87DD-1520DE8D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8990238" y="711165"/>
            <a:ext cx="257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.০০ মিনিট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823894" y="1143000"/>
          <a:ext cx="10606106" cy="486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18" y="685800"/>
            <a:ext cx="3624882" cy="25191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581254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41" y="2128246"/>
            <a:ext cx="6466318" cy="3637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631642" y="867098"/>
            <a:ext cx="2457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41" y="2171028"/>
            <a:ext cx="6466318" cy="35517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55092" y="867097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81701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9600"/>
            <a:ext cx="4410342" cy="386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6" y="609600"/>
            <a:ext cx="6117364" cy="386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816836" y="5105400"/>
            <a:ext cx="10527706" cy="685800"/>
          </a:xfrm>
          <a:prstGeom prst="rect">
            <a:avLst/>
          </a:prstGeom>
          <a:solidFill>
            <a:srgbClr val="5484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চর্যাপদ (বাংলা সাহিত্যের আদি নিদর্শন)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81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451</Words>
  <Application>Microsoft Office PowerPoint</Application>
  <PresentationFormat>Widescreen</PresentationFormat>
  <Paragraphs>92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Mobarak</dc:creator>
  <cp:lastModifiedBy>Mobarak</cp:lastModifiedBy>
  <cp:revision>5</cp:revision>
  <dcterms:created xsi:type="dcterms:W3CDTF">2020-04-07T05:17:24Z</dcterms:created>
  <dcterms:modified xsi:type="dcterms:W3CDTF">2020-04-07T07:59:06Z</dcterms:modified>
</cp:coreProperties>
</file>