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3" r:id="rId6"/>
    <p:sldId id="265" r:id="rId7"/>
    <p:sldId id="279" r:id="rId8"/>
    <p:sldId id="264" r:id="rId9"/>
    <p:sldId id="266" r:id="rId10"/>
    <p:sldId id="271" r:id="rId11"/>
    <p:sldId id="268" r:id="rId12"/>
    <p:sldId id="272" r:id="rId13"/>
    <p:sldId id="274" r:id="rId14"/>
    <p:sldId id="283" r:id="rId15"/>
    <p:sldId id="281" r:id="rId16"/>
    <p:sldId id="276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BE53-B4A9-4732-A4F1-AAEBC94F9F4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10E8B8-0250-4C9F-99BD-6BAD7B8C870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54C3AC-60F7-49DB-9560-A4E89100D82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4149D10-34A0-4600-9B51-2D0751DFD04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C24B6F9-6280-4F12-8981-2F53CA1E51E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FBC460-C36B-4F8B-9689-A0A41DBBC4B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8D6336-70E0-4501-B974-9A59B25FC405}" type="sibTrans" cxnId="{C6B08037-50B8-4251-A022-1D38DF2CCE50}">
      <dgm:prSet/>
      <dgm:spPr/>
      <dgm:t>
        <a:bodyPr/>
        <a:lstStyle/>
        <a:p>
          <a:endParaRPr lang="en-US"/>
        </a:p>
      </dgm:t>
    </dgm:pt>
    <dgm:pt modelId="{8D698711-E38C-4498-A738-5F28765C953E}" type="parTrans" cxnId="{C6B08037-50B8-4251-A022-1D38DF2CCE50}">
      <dgm:prSet/>
      <dgm:spPr/>
      <dgm:t>
        <a:bodyPr/>
        <a:lstStyle/>
        <a:p>
          <a:endParaRPr lang="en-US"/>
        </a:p>
      </dgm:t>
    </dgm:pt>
    <dgm:pt modelId="{4B013E2D-81D3-4809-93C4-3EF6A400E43A}" type="sibTrans" cxnId="{07415896-906B-4024-8144-5DFB8D492A25}">
      <dgm:prSet/>
      <dgm:spPr/>
      <dgm:t>
        <a:bodyPr/>
        <a:lstStyle/>
        <a:p>
          <a:endParaRPr lang="en-US"/>
        </a:p>
      </dgm:t>
    </dgm:pt>
    <dgm:pt modelId="{1EB28F35-24C0-402C-9F55-E73B84D06418}" type="parTrans" cxnId="{07415896-906B-4024-8144-5DFB8D492A25}">
      <dgm:prSet/>
      <dgm:spPr/>
      <dgm:t>
        <a:bodyPr/>
        <a:lstStyle/>
        <a:p>
          <a:endParaRPr lang="en-US"/>
        </a:p>
      </dgm:t>
    </dgm:pt>
    <dgm:pt modelId="{E5D45E93-C90E-4021-A889-4DA293609ABA}" type="sibTrans" cxnId="{A3CF14DF-EA7B-4017-8121-B54E9008C1E6}">
      <dgm:prSet/>
      <dgm:spPr/>
      <dgm:t>
        <a:bodyPr/>
        <a:lstStyle/>
        <a:p>
          <a:endParaRPr lang="en-US"/>
        </a:p>
      </dgm:t>
    </dgm:pt>
    <dgm:pt modelId="{5C681DB0-0983-4141-BD5A-D18BE7164161}" type="parTrans" cxnId="{A3CF14DF-EA7B-4017-8121-B54E9008C1E6}">
      <dgm:prSet/>
      <dgm:spPr/>
      <dgm:t>
        <a:bodyPr/>
        <a:lstStyle/>
        <a:p>
          <a:endParaRPr lang="en-US"/>
        </a:p>
      </dgm:t>
    </dgm:pt>
    <dgm:pt modelId="{FA1D8A7D-0F4C-49F2-BD1B-ACD529569C97}" type="sibTrans" cxnId="{A8F2474C-845F-44CE-94E7-6DB3C9D115CC}">
      <dgm:prSet/>
      <dgm:spPr/>
      <dgm:t>
        <a:bodyPr/>
        <a:lstStyle/>
        <a:p>
          <a:endParaRPr lang="en-US"/>
        </a:p>
      </dgm:t>
    </dgm:pt>
    <dgm:pt modelId="{072F2BBA-A4C8-4472-878A-24BD62150E03}" type="parTrans" cxnId="{A8F2474C-845F-44CE-94E7-6DB3C9D115CC}">
      <dgm:prSet/>
      <dgm:spPr/>
      <dgm:t>
        <a:bodyPr/>
        <a:lstStyle/>
        <a:p>
          <a:endParaRPr lang="en-US"/>
        </a:p>
      </dgm:t>
    </dgm:pt>
    <dgm:pt modelId="{32835C3C-76DF-47C5-AAF4-0D0E63C8A52C}" type="sibTrans" cxnId="{C057BA16-752D-4D8E-B7EF-7B6A33A8B005}">
      <dgm:prSet/>
      <dgm:spPr/>
      <dgm:t>
        <a:bodyPr/>
        <a:lstStyle/>
        <a:p>
          <a:endParaRPr lang="en-US"/>
        </a:p>
      </dgm:t>
    </dgm:pt>
    <dgm:pt modelId="{E23A6906-3B04-4372-BE9D-8EE6E4854147}" type="parTrans" cxnId="{C057BA16-752D-4D8E-B7EF-7B6A33A8B005}">
      <dgm:prSet/>
      <dgm:spPr/>
      <dgm:t>
        <a:bodyPr/>
        <a:lstStyle/>
        <a:p>
          <a:endParaRPr lang="en-US"/>
        </a:p>
      </dgm:t>
    </dgm:pt>
    <dgm:pt modelId="{DA7767B2-9D8A-492F-A9C7-673B0D468740}" type="pres">
      <dgm:prSet presAssocID="{25A2BE53-B4A9-4732-A4F1-AAEBC94F9F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5BBCC-9484-44A8-9697-6B8986F0B72A}" type="pres">
      <dgm:prSet presAssocID="{64FBC460-C36B-4F8B-9689-A0A41DBBC4BB}" presName="centerShape" presStyleLbl="node0" presStyleIdx="0" presStyleCnt="1" custScaleX="12978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B7C321-6331-4924-AE29-BE907F606D85}" type="pres">
      <dgm:prSet presAssocID="{CC24B6F9-6280-4F12-8981-2F53CA1E51EA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938244-64B7-4BFA-9599-FE931E1D6BCF}" type="pres">
      <dgm:prSet presAssocID="{CC24B6F9-6280-4F12-8981-2F53CA1E51EA}" presName="dummy" presStyleCnt="0"/>
      <dgm:spPr/>
    </dgm:pt>
    <dgm:pt modelId="{82165858-B5CF-4539-9980-E5933BA361A0}" type="pres">
      <dgm:prSet presAssocID="{32835C3C-76DF-47C5-AAF4-0D0E63C8A52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5B6E542-2C33-4991-8768-D21C7B07B770}" type="pres">
      <dgm:prSet presAssocID="{14149D10-34A0-4600-9B51-2D0751DFD04E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4A6F78-22B6-4624-860F-C6A09D381F83}" type="pres">
      <dgm:prSet presAssocID="{14149D10-34A0-4600-9B51-2D0751DFD04E}" presName="dummy" presStyleCnt="0"/>
      <dgm:spPr/>
    </dgm:pt>
    <dgm:pt modelId="{E6E11E84-D16B-4849-B340-9C262E603C5E}" type="pres">
      <dgm:prSet presAssocID="{FA1D8A7D-0F4C-49F2-BD1B-ACD529569C9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09C1ABD-FDAA-4452-9923-A3DB976EEE8F}" type="pres">
      <dgm:prSet presAssocID="{3E54C3AC-60F7-49DB-9560-A4E89100D827}" presName="node" presStyleLbl="node1" presStyleIdx="2" presStyleCnt="4" custScaleX="24102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B3FF36-025E-44F7-A1A3-04EF16069C94}" type="pres">
      <dgm:prSet presAssocID="{3E54C3AC-60F7-49DB-9560-A4E89100D827}" presName="dummy" presStyleCnt="0"/>
      <dgm:spPr/>
    </dgm:pt>
    <dgm:pt modelId="{4DAD32C4-67D7-41E0-8C95-9F70AA394054}" type="pres">
      <dgm:prSet presAssocID="{E5D45E93-C90E-4021-A889-4DA293609AB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065ED4C-62EB-453B-98D8-D790EB0DB6CD}" type="pres">
      <dgm:prSet presAssocID="{0010E8B8-0250-4C9F-99BD-6BAD7B8C8704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334138-4633-4C22-9E39-8BFA75EBCF9E}" type="pres">
      <dgm:prSet presAssocID="{0010E8B8-0250-4C9F-99BD-6BAD7B8C8704}" presName="dummy" presStyleCnt="0"/>
      <dgm:spPr/>
    </dgm:pt>
    <dgm:pt modelId="{DC8C9DE3-A091-4CC4-A379-4ED8AC6A1DE9}" type="pres">
      <dgm:prSet presAssocID="{4B013E2D-81D3-4809-93C4-3EF6A400E43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0FFCB71-18D4-4FA1-A54D-70435F35A036}" type="presOf" srcId="{14149D10-34A0-4600-9B51-2D0751DFD04E}" destId="{55B6E542-2C33-4991-8768-D21C7B07B770}" srcOrd="0" destOrd="0" presId="urn:microsoft.com/office/officeart/2005/8/layout/radial6"/>
    <dgm:cxn modelId="{1644BA6E-9528-403A-B62C-2823189B1A59}" type="presOf" srcId="{4B013E2D-81D3-4809-93C4-3EF6A400E43A}" destId="{DC8C9DE3-A091-4CC4-A379-4ED8AC6A1DE9}" srcOrd="0" destOrd="0" presId="urn:microsoft.com/office/officeart/2005/8/layout/radial6"/>
    <dgm:cxn modelId="{07415896-906B-4024-8144-5DFB8D492A25}" srcId="{64FBC460-C36B-4F8B-9689-A0A41DBBC4BB}" destId="{0010E8B8-0250-4C9F-99BD-6BAD7B8C8704}" srcOrd="3" destOrd="0" parTransId="{1EB28F35-24C0-402C-9F55-E73B84D06418}" sibTransId="{4B013E2D-81D3-4809-93C4-3EF6A400E43A}"/>
    <dgm:cxn modelId="{A3CF14DF-EA7B-4017-8121-B54E9008C1E6}" srcId="{64FBC460-C36B-4F8B-9689-A0A41DBBC4BB}" destId="{3E54C3AC-60F7-49DB-9560-A4E89100D827}" srcOrd="2" destOrd="0" parTransId="{5C681DB0-0983-4141-BD5A-D18BE7164161}" sibTransId="{E5D45E93-C90E-4021-A889-4DA293609ABA}"/>
    <dgm:cxn modelId="{DC2569F0-BC28-4CF9-8C01-2DB88EEBFD63}" type="presOf" srcId="{E5D45E93-C90E-4021-A889-4DA293609ABA}" destId="{4DAD32C4-67D7-41E0-8C95-9F70AA394054}" srcOrd="0" destOrd="0" presId="urn:microsoft.com/office/officeart/2005/8/layout/radial6"/>
    <dgm:cxn modelId="{C057BA16-752D-4D8E-B7EF-7B6A33A8B005}" srcId="{64FBC460-C36B-4F8B-9689-A0A41DBBC4BB}" destId="{CC24B6F9-6280-4F12-8981-2F53CA1E51EA}" srcOrd="0" destOrd="0" parTransId="{E23A6906-3B04-4372-BE9D-8EE6E4854147}" sibTransId="{32835C3C-76DF-47C5-AAF4-0D0E63C8A52C}"/>
    <dgm:cxn modelId="{7A05051F-5604-42DE-8458-C02257631458}" type="presOf" srcId="{CC24B6F9-6280-4F12-8981-2F53CA1E51EA}" destId="{B8B7C321-6331-4924-AE29-BE907F606D85}" srcOrd="0" destOrd="0" presId="urn:microsoft.com/office/officeart/2005/8/layout/radial6"/>
    <dgm:cxn modelId="{C4162E29-48CA-4D95-8A9C-C6F4508F6C0F}" type="presOf" srcId="{3E54C3AC-60F7-49DB-9560-A4E89100D827}" destId="{A09C1ABD-FDAA-4452-9923-A3DB976EEE8F}" srcOrd="0" destOrd="0" presId="urn:microsoft.com/office/officeart/2005/8/layout/radial6"/>
    <dgm:cxn modelId="{96CFABDA-619D-4269-B488-9F0245A92EBC}" type="presOf" srcId="{64FBC460-C36B-4F8B-9689-A0A41DBBC4BB}" destId="{F895BBCC-9484-44A8-9697-6B8986F0B72A}" srcOrd="0" destOrd="0" presId="urn:microsoft.com/office/officeart/2005/8/layout/radial6"/>
    <dgm:cxn modelId="{808F7E57-14CC-427E-9D4C-AECC545B45A0}" type="presOf" srcId="{FA1D8A7D-0F4C-49F2-BD1B-ACD529569C97}" destId="{E6E11E84-D16B-4849-B340-9C262E603C5E}" srcOrd="0" destOrd="0" presId="urn:microsoft.com/office/officeart/2005/8/layout/radial6"/>
    <dgm:cxn modelId="{72338C1D-E447-422A-8E29-AE5B805848ED}" type="presOf" srcId="{25A2BE53-B4A9-4732-A4F1-AAEBC94F9F42}" destId="{DA7767B2-9D8A-492F-A9C7-673B0D468740}" srcOrd="0" destOrd="0" presId="urn:microsoft.com/office/officeart/2005/8/layout/radial6"/>
    <dgm:cxn modelId="{FA299463-70E1-4D28-A667-6E7F578C079A}" type="presOf" srcId="{32835C3C-76DF-47C5-AAF4-0D0E63C8A52C}" destId="{82165858-B5CF-4539-9980-E5933BA361A0}" srcOrd="0" destOrd="0" presId="urn:microsoft.com/office/officeart/2005/8/layout/radial6"/>
    <dgm:cxn modelId="{A8F2474C-845F-44CE-94E7-6DB3C9D115CC}" srcId="{64FBC460-C36B-4F8B-9689-A0A41DBBC4BB}" destId="{14149D10-34A0-4600-9B51-2D0751DFD04E}" srcOrd="1" destOrd="0" parTransId="{072F2BBA-A4C8-4472-878A-24BD62150E03}" sibTransId="{FA1D8A7D-0F4C-49F2-BD1B-ACD529569C97}"/>
    <dgm:cxn modelId="{C6B08037-50B8-4251-A022-1D38DF2CCE50}" srcId="{25A2BE53-B4A9-4732-A4F1-AAEBC94F9F42}" destId="{64FBC460-C36B-4F8B-9689-A0A41DBBC4BB}" srcOrd="0" destOrd="0" parTransId="{8D698711-E38C-4498-A738-5F28765C953E}" sibTransId="{BF8D6336-70E0-4501-B974-9A59B25FC405}"/>
    <dgm:cxn modelId="{5BC93B7B-BD87-4EC8-A213-47A70AFF7DC1}" type="presOf" srcId="{0010E8B8-0250-4C9F-99BD-6BAD7B8C8704}" destId="{B065ED4C-62EB-453B-98D8-D790EB0DB6CD}" srcOrd="0" destOrd="0" presId="urn:microsoft.com/office/officeart/2005/8/layout/radial6"/>
    <dgm:cxn modelId="{C32C29D5-F2C5-443E-B41C-DD268DDD542A}" type="presParOf" srcId="{DA7767B2-9D8A-492F-A9C7-673B0D468740}" destId="{F895BBCC-9484-44A8-9697-6B8986F0B72A}" srcOrd="0" destOrd="0" presId="urn:microsoft.com/office/officeart/2005/8/layout/radial6"/>
    <dgm:cxn modelId="{6B49D4AA-EA6E-452C-B4ED-AB1B3D2F01D8}" type="presParOf" srcId="{DA7767B2-9D8A-492F-A9C7-673B0D468740}" destId="{B8B7C321-6331-4924-AE29-BE907F606D85}" srcOrd="1" destOrd="0" presId="urn:microsoft.com/office/officeart/2005/8/layout/radial6"/>
    <dgm:cxn modelId="{3745503D-93F6-48E4-86CC-49D85B0FDEB9}" type="presParOf" srcId="{DA7767B2-9D8A-492F-A9C7-673B0D468740}" destId="{BF938244-64B7-4BFA-9599-FE931E1D6BCF}" srcOrd="2" destOrd="0" presId="urn:microsoft.com/office/officeart/2005/8/layout/radial6"/>
    <dgm:cxn modelId="{F4FB34A8-613D-4D37-AA98-A09980DCF1FB}" type="presParOf" srcId="{DA7767B2-9D8A-492F-A9C7-673B0D468740}" destId="{82165858-B5CF-4539-9980-E5933BA361A0}" srcOrd="3" destOrd="0" presId="urn:microsoft.com/office/officeart/2005/8/layout/radial6"/>
    <dgm:cxn modelId="{CD85BFDF-6848-4F91-9A93-168ED5EEAF9C}" type="presParOf" srcId="{DA7767B2-9D8A-492F-A9C7-673B0D468740}" destId="{55B6E542-2C33-4991-8768-D21C7B07B770}" srcOrd="4" destOrd="0" presId="urn:microsoft.com/office/officeart/2005/8/layout/radial6"/>
    <dgm:cxn modelId="{BC68212E-0173-44DD-98D2-AB3ACF2B020D}" type="presParOf" srcId="{DA7767B2-9D8A-492F-A9C7-673B0D468740}" destId="{6A4A6F78-22B6-4624-860F-C6A09D381F83}" srcOrd="5" destOrd="0" presId="urn:microsoft.com/office/officeart/2005/8/layout/radial6"/>
    <dgm:cxn modelId="{24A42836-2E21-4851-A782-06980CC62F86}" type="presParOf" srcId="{DA7767B2-9D8A-492F-A9C7-673B0D468740}" destId="{E6E11E84-D16B-4849-B340-9C262E603C5E}" srcOrd="6" destOrd="0" presId="urn:microsoft.com/office/officeart/2005/8/layout/radial6"/>
    <dgm:cxn modelId="{85589267-156C-44BC-AE82-17024A331956}" type="presParOf" srcId="{DA7767B2-9D8A-492F-A9C7-673B0D468740}" destId="{A09C1ABD-FDAA-4452-9923-A3DB976EEE8F}" srcOrd="7" destOrd="0" presId="urn:microsoft.com/office/officeart/2005/8/layout/radial6"/>
    <dgm:cxn modelId="{4033325F-4182-4A45-BE8E-8FE27CBD2352}" type="presParOf" srcId="{DA7767B2-9D8A-492F-A9C7-673B0D468740}" destId="{51B3FF36-025E-44F7-A1A3-04EF16069C94}" srcOrd="8" destOrd="0" presId="urn:microsoft.com/office/officeart/2005/8/layout/radial6"/>
    <dgm:cxn modelId="{C07DC42B-D9BA-49FA-9A7B-5B7FA06D8EA8}" type="presParOf" srcId="{DA7767B2-9D8A-492F-A9C7-673B0D468740}" destId="{4DAD32C4-67D7-41E0-8C95-9F70AA394054}" srcOrd="9" destOrd="0" presId="urn:microsoft.com/office/officeart/2005/8/layout/radial6"/>
    <dgm:cxn modelId="{DA904739-658C-4DAE-BFF7-561BA5692E51}" type="presParOf" srcId="{DA7767B2-9D8A-492F-A9C7-673B0D468740}" destId="{B065ED4C-62EB-453B-98D8-D790EB0DB6CD}" srcOrd="10" destOrd="0" presId="urn:microsoft.com/office/officeart/2005/8/layout/radial6"/>
    <dgm:cxn modelId="{A0C0D7F5-13E9-482A-BFE9-828DB000D014}" type="presParOf" srcId="{DA7767B2-9D8A-492F-A9C7-673B0D468740}" destId="{C9334138-4633-4C22-9E39-8BFA75EBCF9E}" srcOrd="11" destOrd="0" presId="urn:microsoft.com/office/officeart/2005/8/layout/radial6"/>
    <dgm:cxn modelId="{39FA524E-6DA6-40E1-890B-A7E5E72A75A3}" type="presParOf" srcId="{DA7767B2-9D8A-492F-A9C7-673B0D468740}" destId="{DC8C9DE3-A091-4CC4-A379-4ED8AC6A1DE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D8EC-CBEB-4A67-B601-F314D412FE2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2835-F6D7-4D5A-9714-5A9B9F666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1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2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0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72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3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9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9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9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5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0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992-CD68-4D0B-BB16-818D27F9F95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F5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029201"/>
            <a:ext cx="8001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শিক্ষকবৃন্দ পাঠ্যপুস্তকের সাথে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টি মিলিয়ে নিতে পারেন।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1371601" y="304800"/>
            <a:ext cx="6172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76200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কিভাবে কাজ করে ।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14" name="TextBox 13"/>
          <p:cNvSpPr txBox="1"/>
          <p:nvPr/>
        </p:nvSpPr>
        <p:spPr>
          <a:xfrm>
            <a:off x="366889" y="3441919"/>
            <a:ext cx="8410223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প্রথমে তথ্য গ্রহন করে তারপর প্রক্রিয়াকরনের মাধ্যমে ফলাফল প্রধান করে।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600200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 rot="10800000" flipV="1">
            <a:off x="228600" y="22591"/>
            <a:ext cx="3657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 গুলো ভালো করে দেখ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এবং ইনপুট ও আউটপুটযন্ত্রগুলো খুঁজে বের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ROSESOR 1.JPG"/>
          <p:cNvPicPr>
            <a:picLocks noChangeAspect="1"/>
          </p:cNvPicPr>
          <p:nvPr/>
        </p:nvPicPr>
        <p:blipFill>
          <a:blip r:embed="rId3" cstate="print"/>
          <a:srcRect l="38470" t="23333" r="11038" b="20000"/>
          <a:stretch>
            <a:fillRect/>
          </a:stretch>
        </p:blipFill>
        <p:spPr bwMode="auto">
          <a:xfrm>
            <a:off x="6248400" y="1752600"/>
            <a:ext cx="267596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" descr="RAM 1.jpg"/>
          <p:cNvPicPr>
            <a:picLocks noChangeAspect="1"/>
          </p:cNvPicPr>
          <p:nvPr/>
        </p:nvPicPr>
        <p:blipFill>
          <a:blip r:embed="rId4" cstate="print"/>
          <a:srcRect t="16279" b="16279"/>
          <a:stretch>
            <a:fillRect/>
          </a:stretch>
        </p:blipFill>
        <p:spPr bwMode="auto">
          <a:xfrm>
            <a:off x="304800" y="4495800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23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081858" y="4634085"/>
            <a:ext cx="1790700" cy="2352329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98" y="1752600"/>
            <a:ext cx="2667000" cy="1989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563290" y="381000"/>
            <a:ext cx="331533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0_47.jpg"/>
          <p:cNvPicPr>
            <a:picLocks noChangeAspect="1"/>
          </p:cNvPicPr>
          <p:nvPr/>
        </p:nvPicPr>
        <p:blipFill>
          <a:blip r:embed="rId7" cstate="print"/>
          <a:srcRect l="12264" t="14179" r="12264" b="8209"/>
          <a:stretch>
            <a:fillRect/>
          </a:stretch>
        </p:blipFill>
        <p:spPr>
          <a:xfrm>
            <a:off x="3352800" y="1752600"/>
            <a:ext cx="25907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AnimatedTyping.gif~c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886670"/>
            <a:ext cx="3810000" cy="163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s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87627" y="4659227"/>
            <a:ext cx="2286000" cy="1806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wod prosaser soft.jpg"/>
          <p:cNvPicPr>
            <a:picLocks noChangeAspect="1"/>
          </p:cNvPicPr>
          <p:nvPr/>
        </p:nvPicPr>
        <p:blipFill>
          <a:blip r:embed="rId4" cstate="print"/>
          <a:srcRect l="13636" r="13636"/>
          <a:stretch>
            <a:fillRect/>
          </a:stretch>
        </p:blipFill>
        <p:spPr>
          <a:xfrm>
            <a:off x="304800" y="4419600"/>
            <a:ext cx="1683656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495800"/>
            <a:ext cx="1905000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549182" y="0"/>
            <a:ext cx="5703806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m 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7158" y="1295400"/>
            <a:ext cx="3260242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29965 -0.460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3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104E-6 L -0.00955 -0.432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1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335E-6 L -0.40417 -0.43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30480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59436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যা দিয়ে মেমরিতে রাখা তথ্য প্রসেসরে গিয়ে ভিন্ন ভিন্ন কাজ করাতে পারে তাকে সফটওয়্যার বলে।</a:t>
            </a: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600200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08275" y="3657600"/>
            <a:ext cx="3992725" cy="2959002"/>
            <a:chOff x="2618403" y="4191000"/>
            <a:chExt cx="3629997" cy="24256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6" name="Picture 5" descr="Bezier_3_b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886200"/>
            <a:ext cx="1005052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28600" y="5112603"/>
            <a:ext cx="373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381000"/>
            <a:ext cx="4038600" cy="990600"/>
            <a:chOff x="1143000" y="609600"/>
            <a:chExt cx="4038600" cy="990600"/>
          </a:xfrm>
        </p:grpSpPr>
        <p:sp>
          <p:nvSpPr>
            <p:cNvPr id="12" name="Rectangle 11"/>
            <p:cNvSpPr/>
            <p:nvPr/>
          </p:nvSpPr>
          <p:spPr>
            <a:xfrm>
              <a:off x="1143000" y="609600"/>
              <a:ext cx="4038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/>
                <a:t>    </a:t>
              </a:r>
              <a:r>
                <a:rPr lang="en-US" sz="2000" dirty="0" smtClean="0"/>
                <a:t>Microsoft Office Excel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11" name="Picture 10" descr="Microsoft Office Access.png"/>
            <p:cNvPicPr>
              <a:picLocks noChangeAspect="1"/>
            </p:cNvPicPr>
            <p:nvPr/>
          </p:nvPicPr>
          <p:blipFill>
            <a:blip r:embed="rId6" cstate="print"/>
            <a:srcRect l="11323" t="7807" r="5463" b="5463"/>
            <a:stretch>
              <a:fillRect/>
            </a:stretch>
          </p:blipFill>
          <p:spPr>
            <a:xfrm>
              <a:off x="1295400" y="762001"/>
              <a:ext cx="609600" cy="815356"/>
            </a:xfrm>
            <a:prstGeom prst="rect">
              <a:avLst/>
            </a:prstGeom>
          </p:spPr>
        </p:pic>
      </p:grpSp>
      <p:pic>
        <p:nvPicPr>
          <p:cNvPr id="15" name="Picture 14" descr="calendar-chart-in-excel-dem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28600"/>
            <a:ext cx="314325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381000" y="1531203"/>
            <a:ext cx="373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হিসাব নিকাশের জন্য ব্যবহৃত হয়।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n 15"/>
          <p:cNvSpPr/>
          <p:nvPr/>
        </p:nvSpPr>
        <p:spPr>
          <a:xfrm>
            <a:off x="2222503" y="228600"/>
            <a:ext cx="4571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7108" y="2057400"/>
            <a:ext cx="9017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8600" y="3201650"/>
            <a:ext cx="89154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-15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323165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3228975" cy="354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304800"/>
            <a:ext cx="7010400" cy="22159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99689"/>
            <a:ext cx="3810000" cy="418387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 আবুল হোসেন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জয়দেবপুর ইসলামিয়া দাখিল মাদ্রাসা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সাপাহার, নওগাঁ । 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164" y="2459504"/>
            <a:ext cx="3681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:দ্বিতীয়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পাঠ:১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1819288"/>
            <a:ext cx="2057400" cy="201429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4071" y="633710"/>
            <a:ext cx="518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7517" y="4572000"/>
            <a:ext cx="4953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এগুলোকে একত্রে কী বলা য়ায়?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puterParts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738312"/>
            <a:ext cx="3821076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857071"/>
            <a:ext cx="5664200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00" y="2964359"/>
            <a:ext cx="78105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63573"/>
            <a:ext cx="8305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 –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কম্পিউটারের নাম বলতে পারবে।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2400" spc="-100" dirty="0" smtClean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2400" spc="-1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algn="just"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সফটওয়ার কী তা বলতে পারবে।</a:t>
            </a:r>
            <a:endParaRPr lang="bn-BD" sz="2400" spc="-100" dirty="0" smtClean="0"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৪।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হার্ডওয়্যারের গুরুত্ব ব্যাখ্যা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5715000"/>
            <a:ext cx="59435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814" y="524470"/>
            <a:ext cx="6330579" cy="70788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3048000" cy="241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43000" y="4724400"/>
            <a:ext cx="149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l="14286" r="11905"/>
          <a:stretch>
            <a:fillRect/>
          </a:stretch>
        </p:blipFill>
        <p:spPr bwMode="auto">
          <a:xfrm>
            <a:off x="3657600" y="1952293"/>
            <a:ext cx="2286000" cy="2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91000" y="4648200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71" y="1905000"/>
            <a:ext cx="2937429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9543" y="4572000"/>
            <a:ext cx="171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49069"/>
            <a:ext cx="7315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ছাড়া আর কি কি কম্পিউটারের নাম বলতে পার?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2667000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1657" y="5105400"/>
            <a:ext cx="11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4" cstate="print"/>
          <a:srcRect l="25381" r="28087"/>
          <a:stretch>
            <a:fillRect/>
          </a:stretch>
        </p:blipFill>
        <p:spPr>
          <a:xfrm>
            <a:off x="7086602" y="2209800"/>
            <a:ext cx="1447798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60774" y="5105400"/>
            <a:ext cx="84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AutoShape 2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tablet.jpg"/>
          <p:cNvPicPr>
            <a:picLocks noChangeAspect="1"/>
          </p:cNvPicPr>
          <p:nvPr/>
        </p:nvPicPr>
        <p:blipFill>
          <a:blip r:embed="rId5" cstate="print"/>
          <a:srcRect l="8723" t="7172" r="5788" b="10711"/>
          <a:stretch>
            <a:fillRect/>
          </a:stretch>
        </p:blipFill>
        <p:spPr>
          <a:xfrm>
            <a:off x="3810000" y="2072951"/>
            <a:ext cx="2057400" cy="25752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75457" y="5105400"/>
            <a:ext cx="11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3503" y="1066800"/>
            <a:ext cx="8989785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1" y="143936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29378" y="3084365"/>
            <a:ext cx="1304422" cy="615461"/>
            <a:chOff x="2429378" y="3084365"/>
            <a:chExt cx="1304422" cy="615461"/>
          </a:xfrm>
        </p:grpSpPr>
        <p:sp>
          <p:nvSpPr>
            <p:cNvPr id="11" name="Right Arrow 10"/>
            <p:cNvSpPr/>
            <p:nvPr/>
          </p:nvSpPr>
          <p:spPr>
            <a:xfrm>
              <a:off x="2429378" y="3084365"/>
              <a:ext cx="1304422" cy="615461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0777" y="3200400"/>
              <a:ext cx="1050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5715000" y="3008166"/>
            <a:ext cx="1219200" cy="533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 flipH="1">
            <a:off x="5715000" y="4454769"/>
            <a:ext cx="1219200" cy="5744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4455966"/>
            <a:ext cx="1219200" cy="573233"/>
            <a:chOff x="2514600" y="4455966"/>
            <a:chExt cx="1219200" cy="573233"/>
          </a:xfrm>
        </p:grpSpPr>
        <p:sp>
          <p:nvSpPr>
            <p:cNvPr id="43" name="Right Arrow 42"/>
            <p:cNvSpPr/>
            <p:nvPr/>
          </p:nvSpPr>
          <p:spPr>
            <a:xfrm flipH="1">
              <a:off x="2514600" y="4455966"/>
              <a:ext cx="1143000" cy="57323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2590800" y="4583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459870" y="2091353"/>
            <a:ext cx="1478212" cy="1618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2286033" cy="2057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000" y="4319836"/>
            <a:ext cx="1905000" cy="1242764"/>
            <a:chOff x="5562600" y="2452007"/>
            <a:chExt cx="2738718" cy="166279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2452007"/>
              <a:ext cx="2738718" cy="166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19400"/>
              <a:ext cx="2030492" cy="12954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886200" y="2819399"/>
            <a:ext cx="1600200" cy="224616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14800" y="3667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2819400"/>
            <a:ext cx="1600200" cy="2246165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0" y="3657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26" grpId="0" animBg="1"/>
      <p:bldP spid="29" grpId="0"/>
      <p:bldP spid="24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304</Words>
  <Application>Microsoft Office PowerPoint</Application>
  <PresentationFormat>On-screen Show (4:3)</PresentationFormat>
  <Paragraphs>68</Paragraphs>
  <Slides>17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139</cp:revision>
  <dcterms:created xsi:type="dcterms:W3CDTF">2015-04-02T11:15:21Z</dcterms:created>
  <dcterms:modified xsi:type="dcterms:W3CDTF">2020-04-07T17:02:19Z</dcterms:modified>
</cp:coreProperties>
</file>