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6" r:id="rId9"/>
    <p:sldId id="262" r:id="rId10"/>
    <p:sldId id="267" r:id="rId11"/>
    <p:sldId id="268" r:id="rId12"/>
    <p:sldId id="271" r:id="rId13"/>
    <p:sldId id="272" r:id="rId14"/>
    <p:sldId id="264" r:id="rId15"/>
    <p:sldId id="273" r:id="rId16"/>
    <p:sldId id="274" r:id="rId17"/>
    <p:sldId id="270" r:id="rId18"/>
    <p:sldId id="263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5" d="100"/>
          <a:sy n="55" d="100"/>
        </p:scale>
        <p:origin x="-948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Relationship Id="rId4" Type="http://schemas.openxmlformats.org/officeDocument/2006/relationships/image" Target="../media/image3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6C03F9-5BAE-400F-9CBD-BE6D44F79B3A}" type="doc">
      <dgm:prSet loTypeId="urn:microsoft.com/office/officeart/2005/8/layout/radial1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2C0BF86-FEE2-4A98-A59D-4457CF290C9B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err="1" smtClean="0">
              <a:latin typeface="NikoshBAN" pitchFamily="2" charset="0"/>
              <a:cs typeface="NikoshBAN" pitchFamily="2" charset="0"/>
            </a:rPr>
            <a:t>শরিয়তের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উৎসসমূহ</a:t>
          </a:r>
          <a:endParaRPr lang="en-US" dirty="0"/>
        </a:p>
      </dgm:t>
    </dgm:pt>
    <dgm:pt modelId="{1DD7EBE7-BAE2-4B3C-9017-A2A3CC217994}" type="parTrans" cxnId="{96357F8B-D389-4D94-B45A-2CDD07710FAA}">
      <dgm:prSet/>
      <dgm:spPr/>
      <dgm:t>
        <a:bodyPr/>
        <a:lstStyle/>
        <a:p>
          <a:endParaRPr lang="en-US"/>
        </a:p>
      </dgm:t>
    </dgm:pt>
    <dgm:pt modelId="{1F99E579-7696-4070-92AB-4FDD42DCCD9D}" type="sibTrans" cxnId="{96357F8B-D389-4D94-B45A-2CDD07710FAA}">
      <dgm:prSet/>
      <dgm:spPr/>
      <dgm:t>
        <a:bodyPr/>
        <a:lstStyle/>
        <a:p>
          <a:endParaRPr lang="en-US"/>
        </a:p>
      </dgm:t>
    </dgm:pt>
    <dgm:pt modelId="{C26F184A-AFEA-44C4-B51D-4258C9E7055B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AE48F7C3-7A33-4661-BCD1-ADABA37956AA}" type="parTrans" cxnId="{6D7A09C2-1382-47D9-8420-9930D60F7EF5}">
      <dgm:prSet/>
      <dgm:spPr/>
      <dgm:t>
        <a:bodyPr/>
        <a:lstStyle/>
        <a:p>
          <a:endParaRPr lang="en-US"/>
        </a:p>
      </dgm:t>
    </dgm:pt>
    <dgm:pt modelId="{A8DD159B-B367-4399-BE44-E85FEF334EEF}" type="sibTrans" cxnId="{6D7A09C2-1382-47D9-8420-9930D60F7EF5}">
      <dgm:prSet/>
      <dgm:spPr/>
      <dgm:t>
        <a:bodyPr/>
        <a:lstStyle/>
        <a:p>
          <a:endParaRPr lang="en-US"/>
        </a:p>
      </dgm:t>
    </dgm:pt>
    <dgm:pt modelId="{F58AF8E7-5C9A-408E-8CF6-2181375E900A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5D79EF11-7460-4555-902C-C7A7339D4E7D}" type="parTrans" cxnId="{75D9ECF1-8F5C-4E64-A147-DFDA041B4C9D}">
      <dgm:prSet/>
      <dgm:spPr/>
      <dgm:t>
        <a:bodyPr/>
        <a:lstStyle/>
        <a:p>
          <a:endParaRPr lang="en-US"/>
        </a:p>
      </dgm:t>
    </dgm:pt>
    <dgm:pt modelId="{EBCCA016-864E-4225-A3AC-B5E95A692EDA}" type="sibTrans" cxnId="{75D9ECF1-8F5C-4E64-A147-DFDA041B4C9D}">
      <dgm:prSet/>
      <dgm:spPr/>
      <dgm:t>
        <a:bodyPr/>
        <a:lstStyle/>
        <a:p>
          <a:endParaRPr lang="en-US"/>
        </a:p>
      </dgm:t>
    </dgm:pt>
    <dgm:pt modelId="{6045DF74-97B8-4C04-B238-D71608879ACD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47E8BEBF-F976-4419-B8D2-4EC698F7BD77}" type="parTrans" cxnId="{AD02FF4C-9545-4A44-8295-3395EFB80EA5}">
      <dgm:prSet/>
      <dgm:spPr/>
      <dgm:t>
        <a:bodyPr/>
        <a:lstStyle/>
        <a:p>
          <a:endParaRPr lang="en-US"/>
        </a:p>
      </dgm:t>
    </dgm:pt>
    <dgm:pt modelId="{0D599E3A-43D3-4D4E-AAB2-7FF37AA0C7F7}" type="sibTrans" cxnId="{AD02FF4C-9545-4A44-8295-3395EFB80EA5}">
      <dgm:prSet/>
      <dgm:spPr/>
      <dgm:t>
        <a:bodyPr/>
        <a:lstStyle/>
        <a:p>
          <a:endParaRPr lang="en-US"/>
        </a:p>
      </dgm:t>
    </dgm:pt>
    <dgm:pt modelId="{BDE0CFC2-F898-40AE-94F7-374A0800BC9A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1E5975C5-508A-4CBC-9E3B-A7F341287312}" type="sibTrans" cxnId="{4B102D66-A5EB-4C03-9072-22DD6090C2AD}">
      <dgm:prSet/>
      <dgm:spPr/>
      <dgm:t>
        <a:bodyPr/>
        <a:lstStyle/>
        <a:p>
          <a:endParaRPr lang="en-US"/>
        </a:p>
      </dgm:t>
    </dgm:pt>
    <dgm:pt modelId="{3C9E1DF8-C228-49C6-973C-326C6707AF86}" type="parTrans" cxnId="{4B102D66-A5EB-4C03-9072-22DD6090C2AD}">
      <dgm:prSet/>
      <dgm:spPr/>
      <dgm:t>
        <a:bodyPr/>
        <a:lstStyle/>
        <a:p>
          <a:endParaRPr lang="en-US"/>
        </a:p>
      </dgm:t>
    </dgm:pt>
    <dgm:pt modelId="{D3E38BA5-8F42-4861-959B-38F203E43523}">
      <dgm:prSet custT="1"/>
      <dgm:spPr/>
      <dgm:t>
        <a:bodyPr/>
        <a:lstStyle/>
        <a:p>
          <a:r>
            <a:rPr lang="en-US" sz="3600" dirty="0" err="1" smtClean="0">
              <a:latin typeface="NikoshBAN" pitchFamily="2" charset="0"/>
              <a:cs typeface="NikoshBAN" pitchFamily="2" charset="0"/>
            </a:rPr>
            <a:t>কুর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আন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4691701A-F11B-438C-A294-3E8431C1870A}" type="parTrans" cxnId="{92C75E13-2842-459F-9834-FEF8D03EC14A}">
      <dgm:prSet/>
      <dgm:spPr/>
      <dgm:t>
        <a:bodyPr/>
        <a:lstStyle/>
        <a:p>
          <a:endParaRPr lang="en-US"/>
        </a:p>
      </dgm:t>
    </dgm:pt>
    <dgm:pt modelId="{018DFE4E-670A-4FAF-92AA-BE27A47D5961}" type="sibTrans" cxnId="{92C75E13-2842-459F-9834-FEF8D03EC14A}">
      <dgm:prSet/>
      <dgm:spPr/>
      <dgm:t>
        <a:bodyPr/>
        <a:lstStyle/>
        <a:p>
          <a:endParaRPr lang="en-US"/>
        </a:p>
      </dgm:t>
    </dgm:pt>
    <dgm:pt modelId="{66F684AD-93B8-41CC-82D0-30605A902CA8}">
      <dgm:prSet/>
      <dgm:spPr/>
      <dgm:t>
        <a:bodyPr/>
        <a:lstStyle/>
        <a:p>
          <a:r>
            <a:rPr lang="en-US" dirty="0" smtClean="0"/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হাদিস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26843BD0-B3E0-4B25-9E15-C57F81E1A6D2}" type="parTrans" cxnId="{71557776-3467-487F-9524-39AC85EE3539}">
      <dgm:prSet/>
      <dgm:spPr/>
      <dgm:t>
        <a:bodyPr/>
        <a:lstStyle/>
        <a:p>
          <a:endParaRPr lang="en-US"/>
        </a:p>
      </dgm:t>
    </dgm:pt>
    <dgm:pt modelId="{FFE6B408-824B-4F5B-B5E4-F3F84B4C54C9}" type="sibTrans" cxnId="{71557776-3467-487F-9524-39AC85EE3539}">
      <dgm:prSet/>
      <dgm:spPr/>
      <dgm:t>
        <a:bodyPr/>
        <a:lstStyle/>
        <a:p>
          <a:endParaRPr lang="en-US"/>
        </a:p>
      </dgm:t>
    </dgm:pt>
    <dgm:pt modelId="{239B215A-1FEF-4691-A0BA-8C581F074639}">
      <dgm:prSet/>
      <dgm:spPr/>
      <dgm:t>
        <a:bodyPr/>
        <a:lstStyle/>
        <a:p>
          <a:r>
            <a:rPr lang="en-US" dirty="0" smtClean="0"/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ইজমা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F124382F-64F1-408B-AA39-AA0C3E607EF5}" type="parTrans" cxnId="{F822A866-22C7-49D0-9361-2E00DFEEA625}">
      <dgm:prSet/>
      <dgm:spPr/>
      <dgm:t>
        <a:bodyPr/>
        <a:lstStyle/>
        <a:p>
          <a:endParaRPr lang="en-US"/>
        </a:p>
      </dgm:t>
    </dgm:pt>
    <dgm:pt modelId="{807BBF92-C767-40FA-9740-513956F1EF9D}" type="sibTrans" cxnId="{F822A866-22C7-49D0-9361-2E00DFEEA625}">
      <dgm:prSet/>
      <dgm:spPr/>
      <dgm:t>
        <a:bodyPr/>
        <a:lstStyle/>
        <a:p>
          <a:endParaRPr lang="en-US"/>
        </a:p>
      </dgm:t>
    </dgm:pt>
    <dgm:pt modelId="{6C991E94-F6BD-41E7-95DF-F6AD6A0F243B}">
      <dgm:prSet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কিয়াস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E8065E4B-6EE7-4A59-8FE8-445049FB40CE}" type="parTrans" cxnId="{7CF899B3-1114-42AC-ACC0-AF3F55A086AB}">
      <dgm:prSet/>
      <dgm:spPr/>
      <dgm:t>
        <a:bodyPr/>
        <a:lstStyle/>
        <a:p>
          <a:endParaRPr lang="en-US"/>
        </a:p>
      </dgm:t>
    </dgm:pt>
    <dgm:pt modelId="{771F9AA8-0ED7-451C-BB3D-27E810628056}" type="sibTrans" cxnId="{7CF899B3-1114-42AC-ACC0-AF3F55A086AB}">
      <dgm:prSet/>
      <dgm:spPr/>
      <dgm:t>
        <a:bodyPr/>
        <a:lstStyle/>
        <a:p>
          <a:endParaRPr lang="en-US"/>
        </a:p>
      </dgm:t>
    </dgm:pt>
    <dgm:pt modelId="{93ECF655-E02E-438D-98E5-2935CDDF1712}" type="pres">
      <dgm:prSet presAssocID="{746C03F9-5BAE-400F-9CBD-BE6D44F79B3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B84048-4B5D-4142-BA18-41ED07E65A6D}" type="pres">
      <dgm:prSet presAssocID="{12C0BF86-FEE2-4A98-A59D-4457CF290C9B}" presName="centerShape" presStyleLbl="node0" presStyleIdx="0" presStyleCnt="1"/>
      <dgm:spPr/>
      <dgm:t>
        <a:bodyPr/>
        <a:lstStyle/>
        <a:p>
          <a:endParaRPr lang="en-US"/>
        </a:p>
      </dgm:t>
    </dgm:pt>
    <dgm:pt modelId="{8E1242B1-21BC-4222-8BE1-5417EC987491}" type="pres">
      <dgm:prSet presAssocID="{AE48F7C3-7A33-4661-BCD1-ADABA37956AA}" presName="Name9" presStyleLbl="parChTrans1D2" presStyleIdx="0" presStyleCnt="8"/>
      <dgm:spPr/>
      <dgm:t>
        <a:bodyPr/>
        <a:lstStyle/>
        <a:p>
          <a:endParaRPr lang="en-US"/>
        </a:p>
      </dgm:t>
    </dgm:pt>
    <dgm:pt modelId="{6426CA95-9917-4460-A1CA-D1CF4772FD13}" type="pres">
      <dgm:prSet presAssocID="{AE48F7C3-7A33-4661-BCD1-ADABA37956AA}" presName="connTx" presStyleLbl="parChTrans1D2" presStyleIdx="0" presStyleCnt="8"/>
      <dgm:spPr/>
      <dgm:t>
        <a:bodyPr/>
        <a:lstStyle/>
        <a:p>
          <a:endParaRPr lang="en-US"/>
        </a:p>
      </dgm:t>
    </dgm:pt>
    <dgm:pt modelId="{2E9B1EE5-D140-43D4-853C-AA1B7FFA78CB}" type="pres">
      <dgm:prSet presAssocID="{C26F184A-AFEA-44C4-B51D-4258C9E7055B}" presName="node" presStyleLbl="node1" presStyleIdx="0" presStyleCnt="8" custScaleX="135838" custScaleY="127363" custRadScaleRad="1027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1499DE-8920-40CE-A52D-67030126398F}" type="pres">
      <dgm:prSet presAssocID="{4691701A-F11B-438C-A294-3E8431C1870A}" presName="Name9" presStyleLbl="parChTrans1D2" presStyleIdx="1" presStyleCnt="8"/>
      <dgm:spPr/>
      <dgm:t>
        <a:bodyPr/>
        <a:lstStyle/>
        <a:p>
          <a:endParaRPr lang="en-US"/>
        </a:p>
      </dgm:t>
    </dgm:pt>
    <dgm:pt modelId="{B05B4184-B80B-4BC4-A75E-9CF4C8DB4849}" type="pres">
      <dgm:prSet presAssocID="{4691701A-F11B-438C-A294-3E8431C1870A}" presName="connTx" presStyleLbl="parChTrans1D2" presStyleIdx="1" presStyleCnt="8"/>
      <dgm:spPr/>
      <dgm:t>
        <a:bodyPr/>
        <a:lstStyle/>
        <a:p>
          <a:endParaRPr lang="en-US"/>
        </a:p>
      </dgm:t>
    </dgm:pt>
    <dgm:pt modelId="{F809CE00-33CC-4E78-8310-E3FDF11029EB}" type="pres">
      <dgm:prSet presAssocID="{D3E38BA5-8F42-4861-959B-38F203E43523}" presName="node" presStyleLbl="node1" presStyleIdx="1" presStyleCnt="8" custRadScaleRad="100911" custRadScaleInc="26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AED0A9-3B61-49A0-88CD-2EEBEE9BEF2B}" type="pres">
      <dgm:prSet presAssocID="{5D79EF11-7460-4555-902C-C7A7339D4E7D}" presName="Name9" presStyleLbl="parChTrans1D2" presStyleIdx="2" presStyleCnt="8"/>
      <dgm:spPr/>
      <dgm:t>
        <a:bodyPr/>
        <a:lstStyle/>
        <a:p>
          <a:endParaRPr lang="en-US"/>
        </a:p>
      </dgm:t>
    </dgm:pt>
    <dgm:pt modelId="{74562110-7433-43B6-A2D3-8CE4049E38C2}" type="pres">
      <dgm:prSet presAssocID="{5D79EF11-7460-4555-902C-C7A7339D4E7D}" presName="connTx" presStyleLbl="parChTrans1D2" presStyleIdx="2" presStyleCnt="8"/>
      <dgm:spPr/>
      <dgm:t>
        <a:bodyPr/>
        <a:lstStyle/>
        <a:p>
          <a:endParaRPr lang="en-US"/>
        </a:p>
      </dgm:t>
    </dgm:pt>
    <dgm:pt modelId="{69CC2C9A-E302-4292-8F5C-5A9FE257758E}" type="pres">
      <dgm:prSet presAssocID="{F58AF8E7-5C9A-408E-8CF6-2181375E900A}" presName="node" presStyleLbl="node1" presStyleIdx="2" presStyleCnt="8" custScaleX="135838" custScaleY="1273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66E7FA-B046-485F-BAB1-3F84420EC4B5}" type="pres">
      <dgm:prSet presAssocID="{26843BD0-B3E0-4B25-9E15-C57F81E1A6D2}" presName="Name9" presStyleLbl="parChTrans1D2" presStyleIdx="3" presStyleCnt="8"/>
      <dgm:spPr/>
      <dgm:t>
        <a:bodyPr/>
        <a:lstStyle/>
        <a:p>
          <a:endParaRPr lang="en-US"/>
        </a:p>
      </dgm:t>
    </dgm:pt>
    <dgm:pt modelId="{EE616CEB-F29C-413C-A75B-289315829A47}" type="pres">
      <dgm:prSet presAssocID="{26843BD0-B3E0-4B25-9E15-C57F81E1A6D2}" presName="connTx" presStyleLbl="parChTrans1D2" presStyleIdx="3" presStyleCnt="8"/>
      <dgm:spPr/>
      <dgm:t>
        <a:bodyPr/>
        <a:lstStyle/>
        <a:p>
          <a:endParaRPr lang="en-US"/>
        </a:p>
      </dgm:t>
    </dgm:pt>
    <dgm:pt modelId="{49DF20EF-69F9-402F-9447-ECE273161F35}" type="pres">
      <dgm:prSet presAssocID="{66F684AD-93B8-41CC-82D0-30605A902CA8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9B4B3A-0B9B-4F98-A046-DC39C3A45CD2}" type="pres">
      <dgm:prSet presAssocID="{3C9E1DF8-C228-49C6-973C-326C6707AF86}" presName="Name9" presStyleLbl="parChTrans1D2" presStyleIdx="4" presStyleCnt="8"/>
      <dgm:spPr/>
      <dgm:t>
        <a:bodyPr/>
        <a:lstStyle/>
        <a:p>
          <a:endParaRPr lang="en-US"/>
        </a:p>
      </dgm:t>
    </dgm:pt>
    <dgm:pt modelId="{5E27C1DF-CB31-48A1-9DFD-1D2F84A788BA}" type="pres">
      <dgm:prSet presAssocID="{3C9E1DF8-C228-49C6-973C-326C6707AF86}" presName="connTx" presStyleLbl="parChTrans1D2" presStyleIdx="4" presStyleCnt="8"/>
      <dgm:spPr/>
      <dgm:t>
        <a:bodyPr/>
        <a:lstStyle/>
        <a:p>
          <a:endParaRPr lang="en-US"/>
        </a:p>
      </dgm:t>
    </dgm:pt>
    <dgm:pt modelId="{243DEB6E-54C5-4A3F-AF79-F8D2A80CCD8E}" type="pres">
      <dgm:prSet presAssocID="{BDE0CFC2-F898-40AE-94F7-374A0800BC9A}" presName="node" presStyleLbl="node1" presStyleIdx="4" presStyleCnt="8" custScaleX="135838" custScaleY="1273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35C571-5B11-4F2C-8ADF-5A5D7EE60995}" type="pres">
      <dgm:prSet presAssocID="{F124382F-64F1-408B-AA39-AA0C3E607EF5}" presName="Name9" presStyleLbl="parChTrans1D2" presStyleIdx="5" presStyleCnt="8"/>
      <dgm:spPr/>
      <dgm:t>
        <a:bodyPr/>
        <a:lstStyle/>
        <a:p>
          <a:endParaRPr lang="en-US"/>
        </a:p>
      </dgm:t>
    </dgm:pt>
    <dgm:pt modelId="{DA439A4E-51F9-4C98-A8A3-D407F12AB37E}" type="pres">
      <dgm:prSet presAssocID="{F124382F-64F1-408B-AA39-AA0C3E607EF5}" presName="connTx" presStyleLbl="parChTrans1D2" presStyleIdx="5" presStyleCnt="8"/>
      <dgm:spPr/>
      <dgm:t>
        <a:bodyPr/>
        <a:lstStyle/>
        <a:p>
          <a:endParaRPr lang="en-US"/>
        </a:p>
      </dgm:t>
    </dgm:pt>
    <dgm:pt modelId="{4F9FAFF1-9429-43B4-B27C-B31C150346A2}" type="pres">
      <dgm:prSet presAssocID="{239B215A-1FEF-4691-A0BA-8C581F074639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13F6F3-28B9-4D4F-A19B-EAADD3A79E31}" type="pres">
      <dgm:prSet presAssocID="{47E8BEBF-F976-4419-B8D2-4EC698F7BD77}" presName="Name9" presStyleLbl="parChTrans1D2" presStyleIdx="6" presStyleCnt="8"/>
      <dgm:spPr/>
      <dgm:t>
        <a:bodyPr/>
        <a:lstStyle/>
        <a:p>
          <a:endParaRPr lang="en-US"/>
        </a:p>
      </dgm:t>
    </dgm:pt>
    <dgm:pt modelId="{8DDD4B04-E7E6-477A-A614-58CB530C4689}" type="pres">
      <dgm:prSet presAssocID="{47E8BEBF-F976-4419-B8D2-4EC698F7BD77}" presName="connTx" presStyleLbl="parChTrans1D2" presStyleIdx="6" presStyleCnt="8"/>
      <dgm:spPr/>
      <dgm:t>
        <a:bodyPr/>
        <a:lstStyle/>
        <a:p>
          <a:endParaRPr lang="en-US"/>
        </a:p>
      </dgm:t>
    </dgm:pt>
    <dgm:pt modelId="{128C2346-D916-48B4-B9F1-CD1660803FFF}" type="pres">
      <dgm:prSet presAssocID="{6045DF74-97B8-4C04-B238-D71608879ACD}" presName="node" presStyleLbl="node1" presStyleIdx="6" presStyleCnt="8" custScaleX="135838" custScaleY="1273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D90894-078B-4F9E-90C4-C9E06A3C4765}" type="pres">
      <dgm:prSet presAssocID="{E8065E4B-6EE7-4A59-8FE8-445049FB40CE}" presName="Name9" presStyleLbl="parChTrans1D2" presStyleIdx="7" presStyleCnt="8"/>
      <dgm:spPr/>
      <dgm:t>
        <a:bodyPr/>
        <a:lstStyle/>
        <a:p>
          <a:endParaRPr lang="en-US"/>
        </a:p>
      </dgm:t>
    </dgm:pt>
    <dgm:pt modelId="{FD497D82-DABD-4A56-B1D4-E96646DBAEE2}" type="pres">
      <dgm:prSet presAssocID="{E8065E4B-6EE7-4A59-8FE8-445049FB40CE}" presName="connTx" presStyleLbl="parChTrans1D2" presStyleIdx="7" presStyleCnt="8"/>
      <dgm:spPr/>
      <dgm:t>
        <a:bodyPr/>
        <a:lstStyle/>
        <a:p>
          <a:endParaRPr lang="en-US"/>
        </a:p>
      </dgm:t>
    </dgm:pt>
    <dgm:pt modelId="{F6E34140-2D4A-4DCC-B6F8-C994640046FD}" type="pres">
      <dgm:prSet presAssocID="{6C991E94-F6BD-41E7-95DF-F6AD6A0F243B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525E78-FB9B-4144-8DE4-412B38BF7B9A}" type="presOf" srcId="{3C9E1DF8-C228-49C6-973C-326C6707AF86}" destId="{5E27C1DF-CB31-48A1-9DFD-1D2F84A788BA}" srcOrd="1" destOrd="0" presId="urn:microsoft.com/office/officeart/2005/8/layout/radial1"/>
    <dgm:cxn modelId="{DB134323-0C65-46DC-A476-222FDFA06821}" type="presOf" srcId="{F58AF8E7-5C9A-408E-8CF6-2181375E900A}" destId="{69CC2C9A-E302-4292-8F5C-5A9FE257758E}" srcOrd="0" destOrd="0" presId="urn:microsoft.com/office/officeart/2005/8/layout/radial1"/>
    <dgm:cxn modelId="{86A498BD-2970-4993-B27F-1E3D059710E7}" type="presOf" srcId="{47E8BEBF-F976-4419-B8D2-4EC698F7BD77}" destId="{A713F6F3-28B9-4D4F-A19B-EAADD3A79E31}" srcOrd="0" destOrd="0" presId="urn:microsoft.com/office/officeart/2005/8/layout/radial1"/>
    <dgm:cxn modelId="{CBFC71AB-BEAD-4787-B24D-88291887B844}" type="presOf" srcId="{5D79EF11-7460-4555-902C-C7A7339D4E7D}" destId="{74562110-7433-43B6-A2D3-8CE4049E38C2}" srcOrd="1" destOrd="0" presId="urn:microsoft.com/office/officeart/2005/8/layout/radial1"/>
    <dgm:cxn modelId="{692F8BB4-7E84-4C45-88F3-09B1138BA7FA}" type="presOf" srcId="{D3E38BA5-8F42-4861-959B-38F203E43523}" destId="{F809CE00-33CC-4E78-8310-E3FDF11029EB}" srcOrd="0" destOrd="0" presId="urn:microsoft.com/office/officeart/2005/8/layout/radial1"/>
    <dgm:cxn modelId="{6D7A09C2-1382-47D9-8420-9930D60F7EF5}" srcId="{12C0BF86-FEE2-4A98-A59D-4457CF290C9B}" destId="{C26F184A-AFEA-44C4-B51D-4258C9E7055B}" srcOrd="0" destOrd="0" parTransId="{AE48F7C3-7A33-4661-BCD1-ADABA37956AA}" sibTransId="{A8DD159B-B367-4399-BE44-E85FEF334EEF}"/>
    <dgm:cxn modelId="{5160CD6B-3C0B-4651-A3D3-3E65B2CD7E1A}" type="presOf" srcId="{239B215A-1FEF-4691-A0BA-8C581F074639}" destId="{4F9FAFF1-9429-43B4-B27C-B31C150346A2}" srcOrd="0" destOrd="0" presId="urn:microsoft.com/office/officeart/2005/8/layout/radial1"/>
    <dgm:cxn modelId="{526AC6A6-E86B-467F-8D3D-6B98D205C125}" type="presOf" srcId="{AE48F7C3-7A33-4661-BCD1-ADABA37956AA}" destId="{6426CA95-9917-4460-A1CA-D1CF4772FD13}" srcOrd="1" destOrd="0" presId="urn:microsoft.com/office/officeart/2005/8/layout/radial1"/>
    <dgm:cxn modelId="{2ED3381A-CAB0-403A-A295-12FE7C501E9C}" type="presOf" srcId="{26843BD0-B3E0-4B25-9E15-C57F81E1A6D2}" destId="{EE616CEB-F29C-413C-A75B-289315829A47}" srcOrd="1" destOrd="0" presId="urn:microsoft.com/office/officeart/2005/8/layout/radial1"/>
    <dgm:cxn modelId="{2673F7C3-D5A0-422D-A0C5-6EE61CEE48B9}" type="presOf" srcId="{6045DF74-97B8-4C04-B238-D71608879ACD}" destId="{128C2346-D916-48B4-B9F1-CD1660803FFF}" srcOrd="0" destOrd="0" presId="urn:microsoft.com/office/officeart/2005/8/layout/radial1"/>
    <dgm:cxn modelId="{8C7FBF56-93B6-4C1E-85A1-661FB5D84F20}" type="presOf" srcId="{66F684AD-93B8-41CC-82D0-30605A902CA8}" destId="{49DF20EF-69F9-402F-9447-ECE273161F35}" srcOrd="0" destOrd="0" presId="urn:microsoft.com/office/officeart/2005/8/layout/radial1"/>
    <dgm:cxn modelId="{F822A866-22C7-49D0-9361-2E00DFEEA625}" srcId="{12C0BF86-FEE2-4A98-A59D-4457CF290C9B}" destId="{239B215A-1FEF-4691-A0BA-8C581F074639}" srcOrd="5" destOrd="0" parTransId="{F124382F-64F1-408B-AA39-AA0C3E607EF5}" sibTransId="{807BBF92-C767-40FA-9740-513956F1EF9D}"/>
    <dgm:cxn modelId="{68862F0D-C098-4963-AD40-C6034BC8B05B}" type="presOf" srcId="{AE48F7C3-7A33-4661-BCD1-ADABA37956AA}" destId="{8E1242B1-21BC-4222-8BE1-5417EC987491}" srcOrd="0" destOrd="0" presId="urn:microsoft.com/office/officeart/2005/8/layout/radial1"/>
    <dgm:cxn modelId="{2BA0D1BF-F701-4420-8570-00018FC090CE}" type="presOf" srcId="{E8065E4B-6EE7-4A59-8FE8-445049FB40CE}" destId="{E0D90894-078B-4F9E-90C4-C9E06A3C4765}" srcOrd="0" destOrd="0" presId="urn:microsoft.com/office/officeart/2005/8/layout/radial1"/>
    <dgm:cxn modelId="{8C6882BD-9063-4C23-BEAE-31AEB6FF76BC}" type="presOf" srcId="{4691701A-F11B-438C-A294-3E8431C1870A}" destId="{B05B4184-B80B-4BC4-A75E-9CF4C8DB4849}" srcOrd="1" destOrd="0" presId="urn:microsoft.com/office/officeart/2005/8/layout/radial1"/>
    <dgm:cxn modelId="{10C4B835-03AF-45C8-B260-469BBA133BEA}" type="presOf" srcId="{C26F184A-AFEA-44C4-B51D-4258C9E7055B}" destId="{2E9B1EE5-D140-43D4-853C-AA1B7FFA78CB}" srcOrd="0" destOrd="0" presId="urn:microsoft.com/office/officeart/2005/8/layout/radial1"/>
    <dgm:cxn modelId="{1496AB6B-0A64-4BFF-B2EA-FCBBD8BFE5E1}" type="presOf" srcId="{E8065E4B-6EE7-4A59-8FE8-445049FB40CE}" destId="{FD497D82-DABD-4A56-B1D4-E96646DBAEE2}" srcOrd="1" destOrd="0" presId="urn:microsoft.com/office/officeart/2005/8/layout/radial1"/>
    <dgm:cxn modelId="{1F76A760-F9AB-4897-A656-EA557C7544B9}" type="presOf" srcId="{4691701A-F11B-438C-A294-3E8431C1870A}" destId="{1C1499DE-8920-40CE-A52D-67030126398F}" srcOrd="0" destOrd="0" presId="urn:microsoft.com/office/officeart/2005/8/layout/radial1"/>
    <dgm:cxn modelId="{71557776-3467-487F-9524-39AC85EE3539}" srcId="{12C0BF86-FEE2-4A98-A59D-4457CF290C9B}" destId="{66F684AD-93B8-41CC-82D0-30605A902CA8}" srcOrd="3" destOrd="0" parTransId="{26843BD0-B3E0-4B25-9E15-C57F81E1A6D2}" sibTransId="{FFE6B408-824B-4F5B-B5E4-F3F84B4C54C9}"/>
    <dgm:cxn modelId="{6BAFFD3A-BD7B-4E60-95AE-3B740232FAD2}" type="presOf" srcId="{BDE0CFC2-F898-40AE-94F7-374A0800BC9A}" destId="{243DEB6E-54C5-4A3F-AF79-F8D2A80CCD8E}" srcOrd="0" destOrd="0" presId="urn:microsoft.com/office/officeart/2005/8/layout/radial1"/>
    <dgm:cxn modelId="{75D9ECF1-8F5C-4E64-A147-DFDA041B4C9D}" srcId="{12C0BF86-FEE2-4A98-A59D-4457CF290C9B}" destId="{F58AF8E7-5C9A-408E-8CF6-2181375E900A}" srcOrd="2" destOrd="0" parTransId="{5D79EF11-7460-4555-902C-C7A7339D4E7D}" sibTransId="{EBCCA016-864E-4225-A3AC-B5E95A692EDA}"/>
    <dgm:cxn modelId="{886164CE-3FD0-459E-9055-61226C5B2161}" type="presOf" srcId="{26843BD0-B3E0-4B25-9E15-C57F81E1A6D2}" destId="{B466E7FA-B046-485F-BAB1-3F84420EC4B5}" srcOrd="0" destOrd="0" presId="urn:microsoft.com/office/officeart/2005/8/layout/radial1"/>
    <dgm:cxn modelId="{96357F8B-D389-4D94-B45A-2CDD07710FAA}" srcId="{746C03F9-5BAE-400F-9CBD-BE6D44F79B3A}" destId="{12C0BF86-FEE2-4A98-A59D-4457CF290C9B}" srcOrd="0" destOrd="0" parTransId="{1DD7EBE7-BAE2-4B3C-9017-A2A3CC217994}" sibTransId="{1F99E579-7696-4070-92AB-4FDD42DCCD9D}"/>
    <dgm:cxn modelId="{991404ED-2C71-4AAE-A563-105647D707D2}" type="presOf" srcId="{746C03F9-5BAE-400F-9CBD-BE6D44F79B3A}" destId="{93ECF655-E02E-438D-98E5-2935CDDF1712}" srcOrd="0" destOrd="0" presId="urn:microsoft.com/office/officeart/2005/8/layout/radial1"/>
    <dgm:cxn modelId="{96F20EC4-E727-42FB-BA49-CF9CA63E5036}" type="presOf" srcId="{3C9E1DF8-C228-49C6-973C-326C6707AF86}" destId="{AE9B4B3A-0B9B-4F98-A046-DC39C3A45CD2}" srcOrd="0" destOrd="0" presId="urn:microsoft.com/office/officeart/2005/8/layout/radial1"/>
    <dgm:cxn modelId="{7CF899B3-1114-42AC-ACC0-AF3F55A086AB}" srcId="{12C0BF86-FEE2-4A98-A59D-4457CF290C9B}" destId="{6C991E94-F6BD-41E7-95DF-F6AD6A0F243B}" srcOrd="7" destOrd="0" parTransId="{E8065E4B-6EE7-4A59-8FE8-445049FB40CE}" sibTransId="{771F9AA8-0ED7-451C-BB3D-27E810628056}"/>
    <dgm:cxn modelId="{4A8A2B68-3F2F-4FC7-AF27-032144AE7667}" type="presOf" srcId="{F124382F-64F1-408B-AA39-AA0C3E607EF5}" destId="{A435C571-5B11-4F2C-8ADF-5A5D7EE60995}" srcOrd="0" destOrd="0" presId="urn:microsoft.com/office/officeart/2005/8/layout/radial1"/>
    <dgm:cxn modelId="{E75DCAA8-8E52-4DF8-B764-70924C7D3513}" type="presOf" srcId="{F124382F-64F1-408B-AA39-AA0C3E607EF5}" destId="{DA439A4E-51F9-4C98-A8A3-D407F12AB37E}" srcOrd="1" destOrd="0" presId="urn:microsoft.com/office/officeart/2005/8/layout/radial1"/>
    <dgm:cxn modelId="{47F50C62-0D73-45CE-A7B6-48166BB41809}" type="presOf" srcId="{12C0BF86-FEE2-4A98-A59D-4457CF290C9B}" destId="{C9B84048-4B5D-4142-BA18-41ED07E65A6D}" srcOrd="0" destOrd="0" presId="urn:microsoft.com/office/officeart/2005/8/layout/radial1"/>
    <dgm:cxn modelId="{AD02FF4C-9545-4A44-8295-3395EFB80EA5}" srcId="{12C0BF86-FEE2-4A98-A59D-4457CF290C9B}" destId="{6045DF74-97B8-4C04-B238-D71608879ACD}" srcOrd="6" destOrd="0" parTransId="{47E8BEBF-F976-4419-B8D2-4EC698F7BD77}" sibTransId="{0D599E3A-43D3-4D4E-AAB2-7FF37AA0C7F7}"/>
    <dgm:cxn modelId="{92C75E13-2842-459F-9834-FEF8D03EC14A}" srcId="{12C0BF86-FEE2-4A98-A59D-4457CF290C9B}" destId="{D3E38BA5-8F42-4861-959B-38F203E43523}" srcOrd="1" destOrd="0" parTransId="{4691701A-F11B-438C-A294-3E8431C1870A}" sibTransId="{018DFE4E-670A-4FAF-92AA-BE27A47D5961}"/>
    <dgm:cxn modelId="{4B102D66-A5EB-4C03-9072-22DD6090C2AD}" srcId="{12C0BF86-FEE2-4A98-A59D-4457CF290C9B}" destId="{BDE0CFC2-F898-40AE-94F7-374A0800BC9A}" srcOrd="4" destOrd="0" parTransId="{3C9E1DF8-C228-49C6-973C-326C6707AF86}" sibTransId="{1E5975C5-508A-4CBC-9E3B-A7F341287312}"/>
    <dgm:cxn modelId="{933100D3-E57C-4B32-A98B-6ACD7CC63A5A}" type="presOf" srcId="{6C991E94-F6BD-41E7-95DF-F6AD6A0F243B}" destId="{F6E34140-2D4A-4DCC-B6F8-C994640046FD}" srcOrd="0" destOrd="0" presId="urn:microsoft.com/office/officeart/2005/8/layout/radial1"/>
    <dgm:cxn modelId="{A927F4D5-7027-46F2-A5F7-CCFB2B9B0D31}" type="presOf" srcId="{47E8BEBF-F976-4419-B8D2-4EC698F7BD77}" destId="{8DDD4B04-E7E6-477A-A614-58CB530C4689}" srcOrd="1" destOrd="0" presId="urn:microsoft.com/office/officeart/2005/8/layout/radial1"/>
    <dgm:cxn modelId="{0318FADD-4682-4FCA-A2EB-02BF35296E51}" type="presOf" srcId="{5D79EF11-7460-4555-902C-C7A7339D4E7D}" destId="{2DAED0A9-3B61-49A0-88CD-2EEBEE9BEF2B}" srcOrd="0" destOrd="0" presId="urn:microsoft.com/office/officeart/2005/8/layout/radial1"/>
    <dgm:cxn modelId="{4F5D812A-FFF8-4CFD-9636-64CE5E26BA3C}" type="presParOf" srcId="{93ECF655-E02E-438D-98E5-2935CDDF1712}" destId="{C9B84048-4B5D-4142-BA18-41ED07E65A6D}" srcOrd="0" destOrd="0" presId="urn:microsoft.com/office/officeart/2005/8/layout/radial1"/>
    <dgm:cxn modelId="{98DF989D-9EFC-454F-855D-0E2A62288593}" type="presParOf" srcId="{93ECF655-E02E-438D-98E5-2935CDDF1712}" destId="{8E1242B1-21BC-4222-8BE1-5417EC987491}" srcOrd="1" destOrd="0" presId="urn:microsoft.com/office/officeart/2005/8/layout/radial1"/>
    <dgm:cxn modelId="{807FCE7C-75A6-4C57-ACC6-978BBE4D31C9}" type="presParOf" srcId="{8E1242B1-21BC-4222-8BE1-5417EC987491}" destId="{6426CA95-9917-4460-A1CA-D1CF4772FD13}" srcOrd="0" destOrd="0" presId="urn:microsoft.com/office/officeart/2005/8/layout/radial1"/>
    <dgm:cxn modelId="{41B934E7-68EE-46A1-A63F-0ABEDE6C443B}" type="presParOf" srcId="{93ECF655-E02E-438D-98E5-2935CDDF1712}" destId="{2E9B1EE5-D140-43D4-853C-AA1B7FFA78CB}" srcOrd="2" destOrd="0" presId="urn:microsoft.com/office/officeart/2005/8/layout/radial1"/>
    <dgm:cxn modelId="{E4202CDE-99F8-48B1-BB13-8A0A1D27ECE1}" type="presParOf" srcId="{93ECF655-E02E-438D-98E5-2935CDDF1712}" destId="{1C1499DE-8920-40CE-A52D-67030126398F}" srcOrd="3" destOrd="0" presId="urn:microsoft.com/office/officeart/2005/8/layout/radial1"/>
    <dgm:cxn modelId="{681F1ADA-3818-42C6-8A80-B4A1C2A73B71}" type="presParOf" srcId="{1C1499DE-8920-40CE-A52D-67030126398F}" destId="{B05B4184-B80B-4BC4-A75E-9CF4C8DB4849}" srcOrd="0" destOrd="0" presId="urn:microsoft.com/office/officeart/2005/8/layout/radial1"/>
    <dgm:cxn modelId="{DB53D34E-680C-45E5-9773-0C019617D91E}" type="presParOf" srcId="{93ECF655-E02E-438D-98E5-2935CDDF1712}" destId="{F809CE00-33CC-4E78-8310-E3FDF11029EB}" srcOrd="4" destOrd="0" presId="urn:microsoft.com/office/officeart/2005/8/layout/radial1"/>
    <dgm:cxn modelId="{E3B78F22-E47E-4DF1-8742-3ED7CD9D9D80}" type="presParOf" srcId="{93ECF655-E02E-438D-98E5-2935CDDF1712}" destId="{2DAED0A9-3B61-49A0-88CD-2EEBEE9BEF2B}" srcOrd="5" destOrd="0" presId="urn:microsoft.com/office/officeart/2005/8/layout/radial1"/>
    <dgm:cxn modelId="{1FACB9F8-A1F7-4502-AAA0-4FB6211E4EC8}" type="presParOf" srcId="{2DAED0A9-3B61-49A0-88CD-2EEBEE9BEF2B}" destId="{74562110-7433-43B6-A2D3-8CE4049E38C2}" srcOrd="0" destOrd="0" presId="urn:microsoft.com/office/officeart/2005/8/layout/radial1"/>
    <dgm:cxn modelId="{3129C626-4BE3-459F-9014-12A3F84B1BD1}" type="presParOf" srcId="{93ECF655-E02E-438D-98E5-2935CDDF1712}" destId="{69CC2C9A-E302-4292-8F5C-5A9FE257758E}" srcOrd="6" destOrd="0" presId="urn:microsoft.com/office/officeart/2005/8/layout/radial1"/>
    <dgm:cxn modelId="{9D593433-BFA2-4E26-8354-B9AB922B85BE}" type="presParOf" srcId="{93ECF655-E02E-438D-98E5-2935CDDF1712}" destId="{B466E7FA-B046-485F-BAB1-3F84420EC4B5}" srcOrd="7" destOrd="0" presId="urn:microsoft.com/office/officeart/2005/8/layout/radial1"/>
    <dgm:cxn modelId="{FB0D902A-47FC-4AA8-ACBC-C6358A0EEBF6}" type="presParOf" srcId="{B466E7FA-B046-485F-BAB1-3F84420EC4B5}" destId="{EE616CEB-F29C-413C-A75B-289315829A47}" srcOrd="0" destOrd="0" presId="urn:microsoft.com/office/officeart/2005/8/layout/radial1"/>
    <dgm:cxn modelId="{DC03C144-2788-4E6E-A299-40C03EAC8180}" type="presParOf" srcId="{93ECF655-E02E-438D-98E5-2935CDDF1712}" destId="{49DF20EF-69F9-402F-9447-ECE273161F35}" srcOrd="8" destOrd="0" presId="urn:microsoft.com/office/officeart/2005/8/layout/radial1"/>
    <dgm:cxn modelId="{8B5DA047-131D-4EC1-BB87-CCC8C9EA2FF1}" type="presParOf" srcId="{93ECF655-E02E-438D-98E5-2935CDDF1712}" destId="{AE9B4B3A-0B9B-4F98-A046-DC39C3A45CD2}" srcOrd="9" destOrd="0" presId="urn:microsoft.com/office/officeart/2005/8/layout/radial1"/>
    <dgm:cxn modelId="{36AD6149-4D09-45A9-A95B-C2A2417B43E8}" type="presParOf" srcId="{AE9B4B3A-0B9B-4F98-A046-DC39C3A45CD2}" destId="{5E27C1DF-CB31-48A1-9DFD-1D2F84A788BA}" srcOrd="0" destOrd="0" presId="urn:microsoft.com/office/officeart/2005/8/layout/radial1"/>
    <dgm:cxn modelId="{2ABAED25-96F0-4DB5-86A5-E285A7B0A774}" type="presParOf" srcId="{93ECF655-E02E-438D-98E5-2935CDDF1712}" destId="{243DEB6E-54C5-4A3F-AF79-F8D2A80CCD8E}" srcOrd="10" destOrd="0" presId="urn:microsoft.com/office/officeart/2005/8/layout/radial1"/>
    <dgm:cxn modelId="{81F7B2B1-64C2-4AA3-B612-7F3E993A9F09}" type="presParOf" srcId="{93ECF655-E02E-438D-98E5-2935CDDF1712}" destId="{A435C571-5B11-4F2C-8ADF-5A5D7EE60995}" srcOrd="11" destOrd="0" presId="urn:microsoft.com/office/officeart/2005/8/layout/radial1"/>
    <dgm:cxn modelId="{89BDBD66-7EE3-4BC9-BF9E-B49A514A8CDF}" type="presParOf" srcId="{A435C571-5B11-4F2C-8ADF-5A5D7EE60995}" destId="{DA439A4E-51F9-4C98-A8A3-D407F12AB37E}" srcOrd="0" destOrd="0" presId="urn:microsoft.com/office/officeart/2005/8/layout/radial1"/>
    <dgm:cxn modelId="{0B00B6B2-D624-49D7-A652-6F8929A5FC62}" type="presParOf" srcId="{93ECF655-E02E-438D-98E5-2935CDDF1712}" destId="{4F9FAFF1-9429-43B4-B27C-B31C150346A2}" srcOrd="12" destOrd="0" presId="urn:microsoft.com/office/officeart/2005/8/layout/radial1"/>
    <dgm:cxn modelId="{9E275A3D-83C7-40BB-A36C-39AC7964A885}" type="presParOf" srcId="{93ECF655-E02E-438D-98E5-2935CDDF1712}" destId="{A713F6F3-28B9-4D4F-A19B-EAADD3A79E31}" srcOrd="13" destOrd="0" presId="urn:microsoft.com/office/officeart/2005/8/layout/radial1"/>
    <dgm:cxn modelId="{97A074FB-9B5B-4758-BBA3-B96B846A0A70}" type="presParOf" srcId="{A713F6F3-28B9-4D4F-A19B-EAADD3A79E31}" destId="{8DDD4B04-E7E6-477A-A614-58CB530C4689}" srcOrd="0" destOrd="0" presId="urn:microsoft.com/office/officeart/2005/8/layout/radial1"/>
    <dgm:cxn modelId="{1549D37F-B42E-4CCE-8D8A-D39662330CA5}" type="presParOf" srcId="{93ECF655-E02E-438D-98E5-2935CDDF1712}" destId="{128C2346-D916-48B4-B9F1-CD1660803FFF}" srcOrd="14" destOrd="0" presId="urn:microsoft.com/office/officeart/2005/8/layout/radial1"/>
    <dgm:cxn modelId="{104F446F-AA38-4370-B4A0-9F9480A86BA9}" type="presParOf" srcId="{93ECF655-E02E-438D-98E5-2935CDDF1712}" destId="{E0D90894-078B-4F9E-90C4-C9E06A3C4765}" srcOrd="15" destOrd="0" presId="urn:microsoft.com/office/officeart/2005/8/layout/radial1"/>
    <dgm:cxn modelId="{8CDBE5BE-CD73-4E70-8139-D07BE3FCD515}" type="presParOf" srcId="{E0D90894-078B-4F9E-90C4-C9E06A3C4765}" destId="{FD497D82-DABD-4A56-B1D4-E96646DBAEE2}" srcOrd="0" destOrd="0" presId="urn:microsoft.com/office/officeart/2005/8/layout/radial1"/>
    <dgm:cxn modelId="{154EE632-30EC-4CB4-BEEC-0AC9E3CFFC73}" type="presParOf" srcId="{93ECF655-E02E-438D-98E5-2935CDDF1712}" destId="{F6E34140-2D4A-4DCC-B6F8-C994640046FD}" srcOrd="16" destOrd="0" presId="urn:microsoft.com/office/officeart/2005/8/layout/radial1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6C714C-70FB-4BB3-BF83-F8C73685D9B8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4E0DB4-101D-48E7-9971-EE1121DEDF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E0DB4-101D-48E7-9971-EE1121DEDF9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শিক্ষার্থীদেররকে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মুখে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শরিয়তের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বিষয়বস্তু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পরিধি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অত্যন্ত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ব্যাপক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মানবজাতির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সার্বিক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পূর্ণাঙ্গ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জীবনব্যবস্থা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বিষয়ের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বিধি-বিধান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বিদ্যমান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মহান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তায়ালা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1200" dirty="0" smtClean="0">
                <a:latin typeface="NikoshBAN" pitchFamily="2" charset="0"/>
                <a:cs typeface="NikoshBAN" pitchFamily="2" charset="0"/>
              </a:rPr>
              <a:t>“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দীনকে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পুর্ণাঙ্গ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করলাম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নিয়ামত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পরিপূর্ণ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করলাম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ইসলামকে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দীন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মনোনীত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করলাম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”। (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সূরা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আল-মায়িদা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, আয়াত-৩)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E0DB4-101D-48E7-9971-EE1121DEDF9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মানবজীবনে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শরিয়তের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অপরিসীম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শরিয়ত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মহান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রাসুলের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প্রদত্ত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আদেশ-নিষেধ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বিধি-বিধন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E0DB4-101D-48E7-9971-EE1121DEDF9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E0DB4-101D-48E7-9971-EE1121DEDF9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43000" y="0"/>
            <a:ext cx="7086600" cy="6858000"/>
          </a:xfrm>
          <a:prstGeom prst="roundRect">
            <a:avLst/>
          </a:prstGeom>
          <a:noFill/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r>
              <a:rPr lang="en-US" sz="8800" dirty="0" smtClean="0"/>
              <a:t> </a:t>
            </a:r>
            <a:r>
              <a:rPr lang="en-US" sz="8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আসসালামু</a:t>
            </a:r>
            <a:r>
              <a:rPr lang="en-US" sz="8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আলাইকুম</a:t>
            </a:r>
            <a:r>
              <a:rPr lang="en-US" sz="8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ওয়ারাহমাতুল্লাহি</a:t>
            </a:r>
            <a:r>
              <a:rPr lang="en-US" sz="8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ওয়াবারাকাতুহু</a:t>
            </a:r>
            <a:r>
              <a:rPr lang="en-US" sz="8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8800" dirty="0"/>
          </a:p>
        </p:txBody>
      </p:sp>
      <p:sp>
        <p:nvSpPr>
          <p:cNvPr id="5" name="Oval 4"/>
          <p:cNvSpPr/>
          <p:nvPr/>
        </p:nvSpPr>
        <p:spPr>
          <a:xfrm>
            <a:off x="1066800" y="2590800"/>
            <a:ext cx="1143000" cy="1219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11500" b="1" dirty="0" err="1" smtClean="0">
                <a:latin typeface="NikoshBAN" pitchFamily="2" charset="0"/>
                <a:cs typeface="NikoshBAN" pitchFamily="2" charset="0"/>
              </a:rPr>
              <a:t>স্বা</a:t>
            </a:r>
            <a:endParaRPr lang="en-US" b="1" dirty="0"/>
          </a:p>
        </p:txBody>
      </p:sp>
      <p:sp>
        <p:nvSpPr>
          <p:cNvPr id="6" name="Oval 5"/>
          <p:cNvSpPr/>
          <p:nvPr/>
        </p:nvSpPr>
        <p:spPr>
          <a:xfrm>
            <a:off x="2895600" y="2667000"/>
            <a:ext cx="1143000" cy="1219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smtClean="0">
                <a:latin typeface="NikoshBAN" pitchFamily="2" charset="0"/>
                <a:cs typeface="NikoshBAN" pitchFamily="2" charset="0"/>
              </a:rPr>
              <a:t>গ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800600" y="2743200"/>
            <a:ext cx="1143000" cy="1219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smtClean="0">
                <a:latin typeface="NikoshBAN" pitchFamily="2" charset="0"/>
                <a:cs typeface="NikoshBAN" pitchFamily="2" charset="0"/>
              </a:rPr>
              <a:t>ত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629400" y="2743200"/>
            <a:ext cx="1143000" cy="1219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smtClean="0">
                <a:latin typeface="NikoshBAN" pitchFamily="2" charset="0"/>
                <a:cs typeface="NikoshBAN" pitchFamily="2" charset="0"/>
              </a:rPr>
              <a:t>ম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2514600"/>
            <a:ext cx="8915400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ar-IQ" sz="4000" dirty="0" smtClean="0"/>
              <a:t>الْيَوْمَ أَكْمَلْتُ لَكُمْ دِينَكُمْ وَأَتْمَمْتُ عَلَيْكُمْ نِعْمَتِي وَرَضِيتُ لَكُمُ الإِسْلاَمَ دِينًا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76200" y="4191000"/>
            <a:ext cx="8915400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অর্থঃ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আজ আমি তোমাদের জন্যে তোমাদের দ্বীনকে পূর্নাঙ্গ করে দিলাম, তোমাদের প্রতি আমার অবদান সম্পূর্ণ করে দিলাম এবং ইসলামকে তোমাদের জন্যে দ্বীন হিসেবে পছন্দ করলাম।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সূরা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আল-মায়িদা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আয়াত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৩।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7086600" y="381000"/>
            <a:ext cx="1524000" cy="1524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371600"/>
            <a:ext cx="5029200" cy="990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তায়ালা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04800"/>
            <a:ext cx="47244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শরিয়তের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বিষয়বস্তু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পরিধি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14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381000"/>
            <a:ext cx="2619375" cy="1743075"/>
          </a:xfrm>
          <a:prstGeom prst="rect">
            <a:avLst/>
          </a:prstGeom>
        </p:spPr>
      </p:pic>
      <p:pic>
        <p:nvPicPr>
          <p:cNvPr id="5" name="Picture 4" descr="resize-350x300x1x0image-189812-15609824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438400"/>
            <a:ext cx="2590800" cy="1905000"/>
          </a:xfrm>
          <a:prstGeom prst="rect">
            <a:avLst/>
          </a:prstGeom>
        </p:spPr>
      </p:pic>
      <p:pic>
        <p:nvPicPr>
          <p:cNvPr id="7" name="Picture 6" descr="download (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4648200"/>
            <a:ext cx="2553093" cy="1905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181600" y="990600"/>
            <a:ext cx="39624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আকিদা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বিশ্বাসগত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বিধি-বিধান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5181600" y="3048000"/>
            <a:ext cx="38862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নৈতিকতা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চরিত্র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রীতি-নীতি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5181600" y="5257800"/>
            <a:ext cx="39624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কাজকর্ম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নিয়মকানুন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0" y="381000"/>
            <a:ext cx="1600200" cy="61722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শরিয়তের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বিষয়বস্তুর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4191000" y="838200"/>
            <a:ext cx="990600" cy="7620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3" name="Right Arrow 12"/>
          <p:cNvSpPr/>
          <p:nvPr/>
        </p:nvSpPr>
        <p:spPr>
          <a:xfrm>
            <a:off x="4267200" y="2895600"/>
            <a:ext cx="990600" cy="7620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4" name="Right Arrow 13"/>
          <p:cNvSpPr/>
          <p:nvPr/>
        </p:nvSpPr>
        <p:spPr>
          <a:xfrm>
            <a:off x="4191000" y="5105400"/>
            <a:ext cx="990600" cy="7620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-1588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114800"/>
            <a:ext cx="4238283" cy="2209800"/>
          </a:xfrm>
          <a:prstGeom prst="rect">
            <a:avLst/>
          </a:prstGeom>
        </p:spPr>
      </p:pic>
      <p:pic>
        <p:nvPicPr>
          <p:cNvPr id="4" name="Picture 3" descr="sanskrrit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143000"/>
            <a:ext cx="3962400" cy="2362200"/>
          </a:xfrm>
          <a:prstGeom prst="rect">
            <a:avLst/>
          </a:prstGeom>
        </p:spPr>
      </p:pic>
      <p:pic>
        <p:nvPicPr>
          <p:cNvPr id="5" name="Picture 4" descr="dhorrmi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4114800"/>
            <a:ext cx="3962400" cy="2236589"/>
          </a:xfrm>
          <a:prstGeom prst="rect">
            <a:avLst/>
          </a:prstGeom>
        </p:spPr>
      </p:pic>
      <p:pic>
        <p:nvPicPr>
          <p:cNvPr id="6" name="Picture 5" descr="Raza2020012618065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43000"/>
            <a:ext cx="4281487" cy="2362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09800" y="381000"/>
            <a:ext cx="36576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শরিয়তের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অন্তর্ভুক্ত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35052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7400" y="35052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সাংস্কৃতিক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62484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77000" y="62484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ধর্মীয়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 (8).jpg"/>
          <p:cNvPicPr>
            <a:picLocks noChangeAspect="1"/>
          </p:cNvPicPr>
          <p:nvPr/>
        </p:nvPicPr>
        <p:blipFill>
          <a:blip r:embed="rId2"/>
          <a:srcRect l="5281" r="4950"/>
          <a:stretch>
            <a:fillRect/>
          </a:stretch>
        </p:blipFill>
        <p:spPr>
          <a:xfrm>
            <a:off x="-1" y="0"/>
            <a:ext cx="9125637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40603"/>
            <a:ext cx="3124200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5486400"/>
            <a:ext cx="8534400" cy="13234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“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ইসলামি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শরিয়তের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বিষয়বস্তু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অত্যন্ত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ব্যাপক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”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0"/>
            <a:ext cx="32004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শরিয়তের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download (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9200"/>
            <a:ext cx="2971800" cy="1970227"/>
          </a:xfrm>
          <a:prstGeom prst="rect">
            <a:avLst/>
          </a:prstGeom>
        </p:spPr>
      </p:pic>
      <p:pic>
        <p:nvPicPr>
          <p:cNvPr id="6" name="Picture 5" descr="images (7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4114800"/>
            <a:ext cx="2971800" cy="1847850"/>
          </a:xfrm>
          <a:prstGeom prst="rect">
            <a:avLst/>
          </a:prstGeom>
        </p:spPr>
      </p:pic>
      <p:pic>
        <p:nvPicPr>
          <p:cNvPr id="7" name="Picture 6" descr="islam-190823053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4114801"/>
            <a:ext cx="2978373" cy="1828799"/>
          </a:xfrm>
          <a:prstGeom prst="rect">
            <a:avLst/>
          </a:prstGeom>
        </p:spPr>
      </p:pic>
      <p:pic>
        <p:nvPicPr>
          <p:cNvPr id="8" name="Picture 7" descr="095009dog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8812" y="1219200"/>
            <a:ext cx="2977188" cy="19183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2000" y="32004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হালাল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200" y="32004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হারাম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60198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ফরজ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86200" y="60198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ওয়াজিব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10400" y="32766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সুন্নত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sunnat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6500" y="1219200"/>
            <a:ext cx="2857500" cy="1905000"/>
          </a:xfrm>
          <a:prstGeom prst="rect">
            <a:avLst/>
          </a:prstGeom>
        </p:spPr>
      </p:pic>
      <p:pic>
        <p:nvPicPr>
          <p:cNvPr id="17" name="Picture 16" descr="tasbih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8400" y="4114800"/>
            <a:ext cx="2895600" cy="18288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391400" y="59436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নফল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4535129" cy="2819400"/>
          </a:xfrm>
          <a:prstGeom prst="rect">
            <a:avLst/>
          </a:prstGeom>
        </p:spPr>
      </p:pic>
      <p:pic>
        <p:nvPicPr>
          <p:cNvPr id="4" name="Picture 3" descr="Jakat1B-201905230437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0"/>
            <a:ext cx="4572000" cy="2819400"/>
          </a:xfrm>
          <a:prstGeom prst="rect">
            <a:avLst/>
          </a:prstGeom>
        </p:spPr>
      </p:pic>
      <p:pic>
        <p:nvPicPr>
          <p:cNvPr id="5" name="Picture 4" descr="sourc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352800"/>
            <a:ext cx="4572000" cy="2895600"/>
          </a:xfrm>
          <a:prstGeom prst="rect">
            <a:avLst/>
          </a:prstGeom>
        </p:spPr>
      </p:pic>
      <p:pic>
        <p:nvPicPr>
          <p:cNvPr id="6" name="Picture 5" descr="unnamed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352800"/>
            <a:ext cx="4495800" cy="2895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00200" y="28194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সালাত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2200" y="2779931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যাকাত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6211669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7800" y="6211669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সাওম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hool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143000"/>
            <a:ext cx="6553200" cy="35337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1800" y="0"/>
            <a:ext cx="25146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5029200"/>
            <a:ext cx="876300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মানবজীবনে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শরিয়তের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অপরিসীম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”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বিশ্লেষন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838200" y="457200"/>
          <a:ext cx="79248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2" grpId="1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676400" y="762000"/>
            <a:ext cx="6172200" cy="990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শরিয়তের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উৎসসমূহ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5aa1140d3e396.jpg"/>
          <p:cNvPicPr>
            <a:picLocks noChangeAspect="1"/>
          </p:cNvPicPr>
          <p:nvPr/>
        </p:nvPicPr>
        <p:blipFill>
          <a:blip r:embed="rId3"/>
          <a:srcRect b="6250"/>
          <a:stretch>
            <a:fillRect/>
          </a:stretch>
        </p:blipFill>
        <p:spPr>
          <a:xfrm>
            <a:off x="0" y="3276600"/>
            <a:ext cx="2552700" cy="2362200"/>
          </a:xfrm>
          <a:prstGeom prst="rect">
            <a:avLst/>
          </a:prstGeom>
        </p:spPr>
      </p:pic>
      <p:pic>
        <p:nvPicPr>
          <p:cNvPr id="13" name="Picture 12" descr="consensus-oriented-decision-making-codm-toolsher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3276600"/>
            <a:ext cx="2438400" cy="2438400"/>
          </a:xfrm>
          <a:prstGeom prst="rect">
            <a:avLst/>
          </a:prstGeom>
        </p:spPr>
      </p:pic>
      <p:pic>
        <p:nvPicPr>
          <p:cNvPr id="14" name="Picture 13" descr="dragonfly-1729157_6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93280" y="3352800"/>
            <a:ext cx="1950720" cy="2362200"/>
          </a:xfrm>
          <a:prstGeom prst="rect">
            <a:avLst/>
          </a:prstGeom>
        </p:spPr>
      </p:pic>
      <p:pic>
        <p:nvPicPr>
          <p:cNvPr id="15" name="Picture 14" descr="hadi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7000" y="3276600"/>
            <a:ext cx="1838325" cy="2438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5943600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কুরআন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5943600"/>
            <a:ext cx="137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হাদিস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5943600"/>
            <a:ext cx="137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ইজমা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91400" y="5943600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কিয়াস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857071"/>
            <a:ext cx="51054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743200"/>
            <a:ext cx="8305800" cy="156966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সার্বিক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জীবনাচরণে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শরিয়তের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অত্যন্ত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”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71600" y="762000"/>
            <a:ext cx="5791200" cy="1143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6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286000"/>
            <a:ext cx="7924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মনজুরুল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আলম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চরখাগরিয়া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খাদিম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চৌধুরী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সাতকানিয়া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চট্টগ্রাম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ই_মেইলঃ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mdmonjurulalamatr@gmail.com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Point Star 1"/>
          <p:cNvSpPr/>
          <p:nvPr/>
        </p:nvSpPr>
        <p:spPr>
          <a:xfrm>
            <a:off x="0" y="2286000"/>
            <a:ext cx="2286000" cy="2209800"/>
          </a:xfrm>
          <a:prstGeom prst="star8">
            <a:avLst/>
          </a:prstGeom>
          <a:ln w="7620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8-Point Star 2"/>
          <p:cNvSpPr/>
          <p:nvPr/>
        </p:nvSpPr>
        <p:spPr>
          <a:xfrm>
            <a:off x="2286000" y="2286000"/>
            <a:ext cx="2286000" cy="2209800"/>
          </a:xfrm>
          <a:prstGeom prst="star8">
            <a:avLst/>
          </a:prstGeom>
          <a:ln w="7620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ন্য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8-Point Star 3"/>
          <p:cNvSpPr/>
          <p:nvPr/>
        </p:nvSpPr>
        <p:spPr>
          <a:xfrm>
            <a:off x="4572000" y="2286000"/>
            <a:ext cx="2286000" cy="2209800"/>
          </a:xfrm>
          <a:prstGeom prst="star8">
            <a:avLst/>
          </a:prstGeom>
          <a:ln w="7620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8-Point Star 4"/>
          <p:cNvSpPr/>
          <p:nvPr/>
        </p:nvSpPr>
        <p:spPr>
          <a:xfrm>
            <a:off x="6858000" y="2286000"/>
            <a:ext cx="2286000" cy="2209800"/>
          </a:xfrm>
          <a:prstGeom prst="star8">
            <a:avLst/>
          </a:prstGeom>
          <a:ln w="7620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19200" y="228600"/>
            <a:ext cx="5791200" cy="1143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66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4" descr="H:\Photos\Captured\Photo057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01" r="3433" b="9220"/>
          <a:stretch/>
        </p:blipFill>
        <p:spPr bwMode="auto">
          <a:xfrm>
            <a:off x="1752600" y="1524000"/>
            <a:ext cx="4692952" cy="403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95600" y="2234625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4457496" cy="25359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101025"/>
            <a:ext cx="35814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4191000"/>
            <a:ext cx="4191000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পাঠ-১ (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শরিয়ত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অধ্যায়-২ (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শরিয়তে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৩৭-৩৯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rasta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300" y="914400"/>
            <a:ext cx="43307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33400"/>
            <a:ext cx="3962400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057400"/>
            <a:ext cx="8153400" cy="23083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………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শরিয়িতের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পরিচিয়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শরিয়িতের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বিষয়বস্তু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পরিধি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শরিয়িতের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3352800" cy="76944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শরিয়তের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953000"/>
            <a:ext cx="9144000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জীবনপদ্ধতি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আইন-কানুন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বিধি-বিধান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অর্থেও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ইসলামি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পরিভাষায়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ইসলামি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কার্যনীতি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জীবনপদ্ধতিকে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শরিয়ত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0"/>
            <a:ext cx="3350400" cy="2362200"/>
          </a:xfrm>
          <a:prstGeom prst="rect">
            <a:avLst/>
          </a:prstGeom>
        </p:spPr>
      </p:pic>
      <p:pic>
        <p:nvPicPr>
          <p:cNvPr id="6" name="Picture 5" descr="rast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286000"/>
            <a:ext cx="3352800" cy="211717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1600200"/>
            <a:ext cx="3191899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শরিয়ত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3200400" y="1600200"/>
            <a:ext cx="13716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8077200" y="762000"/>
            <a:ext cx="750526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পথ</a:t>
            </a:r>
            <a:endParaRPr lang="en-US" sz="4400" dirty="0"/>
          </a:p>
        </p:txBody>
      </p:sp>
      <p:sp>
        <p:nvSpPr>
          <p:cNvPr id="11" name="Rectangle 10"/>
          <p:cNvSpPr/>
          <p:nvPr/>
        </p:nvSpPr>
        <p:spPr>
          <a:xfrm>
            <a:off x="8001000" y="3048000"/>
            <a:ext cx="9144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রাস্তা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W1hZ2UtNjg2MzEtMTU2MDQ5NTY1MS5qcGc=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963272" cy="1676400"/>
          </a:xfrm>
          <a:prstGeom prst="rect">
            <a:avLst/>
          </a:prstGeom>
        </p:spPr>
      </p:pic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19400"/>
            <a:ext cx="2985533" cy="1752600"/>
          </a:xfrm>
          <a:prstGeom prst="rect">
            <a:avLst/>
          </a:prstGeom>
        </p:spPr>
      </p:pic>
      <p:pic>
        <p:nvPicPr>
          <p:cNvPr id="4" name="Picture 3" descr="indexg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2819400"/>
            <a:ext cx="2590800" cy="1752600"/>
          </a:xfrm>
          <a:prstGeom prst="rect">
            <a:avLst/>
          </a:prstGeom>
        </p:spPr>
      </p:pic>
      <p:pic>
        <p:nvPicPr>
          <p:cNvPr id="5" name="Picture 4" descr="download (4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001" y="0"/>
            <a:ext cx="2667000" cy="1676400"/>
          </a:xfrm>
          <a:prstGeom prst="rect">
            <a:avLst/>
          </a:prstGeom>
        </p:spPr>
      </p:pic>
      <p:pic>
        <p:nvPicPr>
          <p:cNvPr id="11" name="Picture 10" descr="Jhalakathi-Pic-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4200" y="0"/>
            <a:ext cx="3200400" cy="1675887"/>
          </a:xfrm>
          <a:prstGeom prst="rect">
            <a:avLst/>
          </a:prstGeom>
        </p:spPr>
      </p:pic>
      <p:sp>
        <p:nvSpPr>
          <p:cNvPr id="12" name="Flowchart: Alternate Process 11"/>
          <p:cNvSpPr/>
          <p:nvPr/>
        </p:nvSpPr>
        <p:spPr>
          <a:xfrm>
            <a:off x="685800" y="4953000"/>
            <a:ext cx="8001000" cy="16002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মহান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রাসুল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(স.)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আদেশ-নিষেধ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পথ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মানুষকে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পরিচালনার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শরিয়ত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800" y="1828800"/>
            <a:ext cx="1219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আদেশ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62400" y="1828800"/>
            <a:ext cx="1219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আদেশ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62800" y="1828800"/>
            <a:ext cx="1219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আদেশ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38600" y="3429000"/>
            <a:ext cx="872355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নিষেধ</a:t>
            </a:r>
            <a:endParaRPr lang="en-US" sz="2800" dirty="0"/>
          </a:p>
        </p:txBody>
      </p:sp>
      <p:sp>
        <p:nvSpPr>
          <p:cNvPr id="17" name="Right Arrow 16"/>
          <p:cNvSpPr/>
          <p:nvPr/>
        </p:nvSpPr>
        <p:spPr>
          <a:xfrm>
            <a:off x="4953000" y="3429000"/>
            <a:ext cx="838200" cy="5334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Arrow 17"/>
          <p:cNvSpPr/>
          <p:nvPr/>
        </p:nvSpPr>
        <p:spPr>
          <a:xfrm>
            <a:off x="3200400" y="3429000"/>
            <a:ext cx="838200" cy="533400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905000"/>
            <a:ext cx="8610600" cy="14465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ar-IQ" sz="4400" dirty="0" smtClean="0">
                <a:solidFill>
                  <a:srgbClr val="7030A0"/>
                </a:solidFill>
              </a:rPr>
              <a:t>ثُمَّ جَعَلْنَاكَ عَلَى شَرِيعَةٍ مِّنَ الْأَمْرِ فَاتَّبِعْهَا وَلَا تَتَّبِعْ أَهْوَاء الَّذِينَ لَا يَعْلَمُونَ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7162800" y="76200"/>
            <a:ext cx="1905000" cy="1905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228600"/>
            <a:ext cx="5029200" cy="990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শরিয়ত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তায়ালা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3886200"/>
            <a:ext cx="8610600" cy="25545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অর্থঃ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অতঃ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পর আমি আপনাকে শরীয়তের উপর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প্রতিষ্ঠিত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করেছি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আপনি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অনুসরণ করুন এবং অজ্ঞদের খেয়াল-খুশীর অনুসরণ করবেন না।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সূরা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আল-জাসিয়া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আয়াত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১৮)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93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381000"/>
            <a:ext cx="3276600" cy="11079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ownload (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6400"/>
            <a:ext cx="3660262" cy="381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52800" y="2286000"/>
            <a:ext cx="5334000" cy="206210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শরিয়ত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শরিয়ত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শরিয়ত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সমপর্কে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মহান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তায়ালর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বাণী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457</Words>
  <Application>Microsoft Office PowerPoint</Application>
  <PresentationFormat>On-screen Show (4:3)</PresentationFormat>
  <Paragraphs>93</Paragraphs>
  <Slides>20</Slides>
  <Notes>4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shahidul islam sir</dc:creator>
  <cp:lastModifiedBy>HASAN</cp:lastModifiedBy>
  <cp:revision>119</cp:revision>
  <dcterms:created xsi:type="dcterms:W3CDTF">2006-08-16T00:00:00Z</dcterms:created>
  <dcterms:modified xsi:type="dcterms:W3CDTF">2020-04-07T15:42:27Z</dcterms:modified>
</cp:coreProperties>
</file>