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7" r:id="rId3"/>
    <p:sldId id="259" r:id="rId4"/>
    <p:sldId id="260" r:id="rId5"/>
    <p:sldId id="272" r:id="rId6"/>
    <p:sldId id="280" r:id="rId7"/>
    <p:sldId id="261" r:id="rId8"/>
    <p:sldId id="269" r:id="rId9"/>
    <p:sldId id="265" r:id="rId10"/>
    <p:sldId id="266" r:id="rId11"/>
    <p:sldId id="277" r:id="rId12"/>
    <p:sldId id="267" r:id="rId13"/>
    <p:sldId id="278" r:id="rId14"/>
    <p:sldId id="283" r:id="rId15"/>
    <p:sldId id="270" r:id="rId16"/>
    <p:sldId id="274" r:id="rId17"/>
    <p:sldId id="281" r:id="rId18"/>
    <p:sldId id="282" r:id="rId19"/>
    <p:sldId id="28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AB8"/>
    <a:srgbClr val="953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6" autoAdjust="0"/>
    <p:restoredTop sz="97312" autoAdjust="0"/>
  </p:normalViewPr>
  <p:slideViewPr>
    <p:cSldViewPr>
      <p:cViewPr>
        <p:scale>
          <a:sx n="60" d="100"/>
          <a:sy n="60" d="100"/>
        </p:scale>
        <p:origin x="-1268" y="-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08E05-22A5-4EC6-AD9B-4A982CF686EF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260E8-0E0D-449B-8DE9-D17DBB8E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260E8-0E0D-449B-8DE9-D17DBB8E91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260E8-0E0D-449B-8DE9-D17DBB8E91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260E8-0E0D-449B-8DE9-D17DBB8E91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260E8-0E0D-449B-8DE9-D17DBB8E91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may--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2521"/>
            <a:ext cx="5840819" cy="4578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5334000"/>
            <a:ext cx="5410200" cy="11079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লকে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EA000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750318" cy="25908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Picture 2" descr="IDEA000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28600"/>
            <a:ext cx="4762500" cy="44862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5105400"/>
            <a:ext cx="2819400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খাটো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181600"/>
            <a:ext cx="2971800" cy="110799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</a:rPr>
              <a:t>লম্বা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228600"/>
            <a:ext cx="1651000" cy="4953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bot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90800"/>
            <a:ext cx="838200" cy="25146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95400" y="5410201"/>
            <a:ext cx="1752600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486400"/>
            <a:ext cx="1828800" cy="11079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954250"/>
            <a:ext cx="2971800" cy="14465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5030450"/>
            <a:ext cx="3276600" cy="14465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খাটো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.Kathal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57200"/>
            <a:ext cx="2857500" cy="4267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 descr="7.Kathal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868" y="2717800"/>
            <a:ext cx="1089932" cy="1627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58" y="837591"/>
            <a:ext cx="4042642" cy="411540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 descr="M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858567"/>
            <a:ext cx="2057400" cy="20944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27432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105400"/>
            <a:ext cx="2438400" cy="10156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খাট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238748" cy="47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97800" y="1536700"/>
            <a:ext cx="12192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7800" y="5257800"/>
            <a:ext cx="12192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খাটো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7 -2.22222E-6 L -0.76944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467922"/>
            <a:ext cx="7924800" cy="26468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71478"/>
            <a:ext cx="85344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খাটো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সেটিতে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সেটিতে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DEA0000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691890"/>
            <a:ext cx="1905000" cy="17945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 descr="IDEA0000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352800"/>
            <a:ext cx="3124200" cy="29429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43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সেটিতে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সেটিতে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1866900"/>
            <a:ext cx="4622800" cy="3467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image_440_74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860275"/>
            <a:ext cx="3320709" cy="36261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q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638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1800" y="381000"/>
            <a:ext cx="3352800" cy="1295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ecagon 6"/>
          <p:cNvSpPr/>
          <p:nvPr/>
        </p:nvSpPr>
        <p:spPr>
          <a:xfrm>
            <a:off x="1447800" y="1981200"/>
            <a:ext cx="5943600" cy="4572000"/>
          </a:xfrm>
          <a:prstGeom prst="dec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7056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743200"/>
            <a:ext cx="662940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go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847030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1649254"/>
            <a:ext cx="8305800" cy="51706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শিরোণাম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                                            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খাটো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304800"/>
            <a:ext cx="388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4600" y="381000"/>
            <a:ext cx="35052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895600"/>
            <a:ext cx="7924800" cy="274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১,১,৩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১,১,৫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221599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13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ধাপ</a:t>
            </a:r>
            <a:endParaRPr lang="en-US" sz="13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819400"/>
            <a:ext cx="51816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259759"/>
            <a:ext cx="533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বল,বেলুন,পেঞ্চিল,মই,বোতল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696200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657600"/>
            <a:ext cx="7696200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495800" cy="3733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 descr="image_440_74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04800"/>
            <a:ext cx="3285958" cy="3657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4876800"/>
            <a:ext cx="2133600" cy="11079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ভারি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1905000" cy="11079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her_Art_by_kazirhut_com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3733800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jackfrui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4114800" cy="3778898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2438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334000"/>
            <a:ext cx="2286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ভারি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99105_ec0f607a50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19" y="838200"/>
            <a:ext cx="4250981" cy="3048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 descr="hazeleyeblog_1207715981_1-cha_p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838200"/>
            <a:ext cx="3886200" cy="31242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4530804"/>
            <a:ext cx="2895600" cy="11079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ভারি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572000"/>
            <a:ext cx="2743200" cy="11079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114</Words>
  <Application>Microsoft Office PowerPoint</Application>
  <PresentationFormat>On-screen Show (4:3)</PresentationFormat>
  <Paragraphs>43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Hp</cp:lastModifiedBy>
  <cp:revision>195</cp:revision>
  <dcterms:created xsi:type="dcterms:W3CDTF">2006-08-16T00:00:00Z</dcterms:created>
  <dcterms:modified xsi:type="dcterms:W3CDTF">2020-04-06T16:48:26Z</dcterms:modified>
</cp:coreProperties>
</file>