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36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12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0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28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43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28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94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8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9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39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DB8D-35CE-4369-A015-CAD906F5154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433388"/>
            <a:ext cx="10306594" cy="3248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691" y="3918857"/>
            <a:ext cx="6583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atin typeface="Kalpurush" pitchFamily="2" charset="0"/>
                <a:cs typeface="Kalpurush" pitchFamily="2" charset="0"/>
              </a:rPr>
              <a:t>স্বাগতম</a:t>
            </a:r>
            <a:r>
              <a:rPr lang="en-US" sz="138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138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12795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7" y="1102993"/>
            <a:ext cx="5473460" cy="2841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0080" y="4741818"/>
            <a:ext cx="472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২।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মানসিক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প্রশান্তি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লাভ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15273100387483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611" y="927464"/>
            <a:ext cx="4981246" cy="3148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85464" y="4754880"/>
            <a:ext cx="295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৩।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ইমান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বৃদ্ধি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পায়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06" y="1394732"/>
            <a:ext cx="5538651" cy="41486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891348" y="1293222"/>
            <a:ext cx="5238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৪।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সহ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করলে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আল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কোরআনের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জীবন-দর্শন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সম্পর্কে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জানা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US" sz="36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৫।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প্রতিটি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হরফ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পাঠের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বিনিময়ে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সওয়াব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পাওয়া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যা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অন্য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দশটি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সওয়াবের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। 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7 2.03374E-7 L 2.7326E-7 2.0337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261" y="391886"/>
            <a:ext cx="11116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অধ্যয়ন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মহানবি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(স)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বলেছেন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তোমাদের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সর্বোত্তম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ঐ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ব্যক্তি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যে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নিজে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মাজিদ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শেখে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অন্যকে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শেখায়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58" y="2061073"/>
            <a:ext cx="4636970" cy="3085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41417" y="2129246"/>
            <a:ext cx="3553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আল্লাহ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তালা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বলেন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— 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“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আর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যখন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তাদের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সামনে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পবিত্র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আয়াত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তখন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তাদের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ইমান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বৃদ্ধি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পায়</a:t>
            </a:r>
            <a:r>
              <a:rPr lang="en-US" sz="36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।”</a:t>
            </a:r>
            <a:endParaRPr lang="en-US" sz="3600" dirty="0">
              <a:solidFill>
                <a:schemeClr val="accent2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1214846"/>
            <a:ext cx="3760470" cy="4297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35484" y="1280160"/>
            <a:ext cx="4663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আমরা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সবাই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বেশি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বেশি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করবো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বুঝে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কোরান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করবো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আল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কোরআনের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নির্দেশনা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মেনে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চলবো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সুন্দর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চরিত্র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গঠন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নৈতিক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জীবন-যাপন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করবো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084217"/>
            <a:ext cx="10633166" cy="4963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63886" y="31350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বাড়ির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কাজ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595" y="3043646"/>
            <a:ext cx="977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কাকে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বলে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?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তিলাওয়াতের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গুরুত্ব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পদ্ধতি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আলোচনা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blocks-a-retro-old-fashioned-wizard-of-oz-style-the-end-movie-or-film-end-title-page-includes-three-distressed-film-options-plus-normal-clean-version_blyaml72x_thumbnail-full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34" y="282074"/>
            <a:ext cx="9535886" cy="5358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481943"/>
            <a:ext cx="5747657" cy="37512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9638" y="157983"/>
            <a:ext cx="3657600" cy="646331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75657" y="1254033"/>
            <a:ext cx="9797143" cy="4506687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শ্রেণি-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৬ষ্ট</a:t>
            </a:r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বিষয়:-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ইসলাম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নৈতিক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শিক্ষা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অধ্যায়-৩, পাঠ-২ লেকচার-০২</a:t>
            </a:r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বিষয়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শিরোনাম:-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নাজিরা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তিলাওয়াত</a:t>
            </a:r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সময়-৪৫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মিনিট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495" y="1664179"/>
            <a:ext cx="8100726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10744" y="483326"/>
            <a:ext cx="36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754" y="268592"/>
            <a:ext cx="3004457" cy="9332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849" y="1735908"/>
            <a:ext cx="9437468" cy="3718605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 পাঠ শেষে শিক্ষার্থীরা-</a:t>
            </a:r>
          </a:p>
          <a:p>
            <a:endParaRPr lang="bn-BD" sz="11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তিলাওয়াত শব্দের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তিলাওয়াত কাকে বলে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আল কুরআন তিলাওয়াতের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গুরুত্ব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আল কুরআন তিলাওয়াতের ফজিলত বিশ্লেষণ করতে পারবে।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13"/>
          <a:stretch/>
        </p:blipFill>
        <p:spPr>
          <a:xfrm>
            <a:off x="3409405" y="1733009"/>
            <a:ext cx="5164813" cy="3047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01291" y="457200"/>
            <a:ext cx="398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শব্দের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—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244" y="2854490"/>
            <a:ext cx="2458898" cy="840894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59318" indent="-759318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করা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0488" y="2887660"/>
            <a:ext cx="1419248" cy="840894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59318" indent="-759318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পড়া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7889" y="5275729"/>
            <a:ext cx="2371818" cy="717784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59318" indent="-759318"/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আবৃত্তি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করা</a:t>
            </a:r>
            <a:endParaRPr lang="bn-BD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07"/>
          <a:stretch/>
        </p:blipFill>
        <p:spPr bwMode="auto">
          <a:xfrm>
            <a:off x="4980566" y="1251253"/>
            <a:ext cx="6673735" cy="4404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2046" y="378823"/>
            <a:ext cx="8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শব্দটির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বাংলা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হচ্ছে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— </a:t>
            </a:r>
            <a:r>
              <a:rPr lang="en-US" sz="36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সর্বাধিক</a:t>
            </a:r>
            <a:r>
              <a:rPr lang="en-US" sz="36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পঠিত</a:t>
            </a:r>
            <a:r>
              <a:rPr lang="en-US" sz="36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3600" b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411" y="1345473"/>
            <a:ext cx="3056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প্রকৃতপক্ষে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পৃথিবীর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সর্বাধিক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পঠিত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গ্রন্থ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বলে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একে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“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”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নামকরণ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97 0.25006 L 6.96161E-7 -1.1254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177" y="470263"/>
            <a:ext cx="31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নাজিরা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Muslim-girl-Qura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44" y="1566654"/>
            <a:ext cx="5916956" cy="3945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354388" y="2037807"/>
            <a:ext cx="4349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পবিত্র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মাজিদ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করাকে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আর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দেখে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দেখে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করাকে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“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নাজিরা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।”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74 0.0097 L -0.12023 0.0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726" y="496389"/>
            <a:ext cx="442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তিলাওয়াতের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নিয়ম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quranrecitation_250_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1" y="1685109"/>
            <a:ext cx="4683633" cy="3448594"/>
          </a:xfrm>
          <a:prstGeom prst="ellipse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9453" y="1084218"/>
            <a:ext cx="2638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পবিত্র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মাজিদ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তিলাওয়াতের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কিছু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নিয়ম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রয়েছে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এগুলোকে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তিলাওয়াতের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আদব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744" y="2508068"/>
            <a:ext cx="46765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১।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পবিত্র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অবস্থায়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২।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বুঝে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পড়া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৩।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গভীর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ধ্যানে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৪।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পাঠের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সময়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অন্য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কিছু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না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6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6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" y="209007"/>
            <a:ext cx="423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8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তিলাওয়াতের</a:t>
            </a:r>
            <a:r>
              <a:rPr lang="en-US" sz="28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গুরুত্ব</a:t>
            </a:r>
            <a:r>
              <a:rPr lang="en-US" sz="28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766" y="679268"/>
            <a:ext cx="1065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মাজিদ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তিলাওয়াতের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গুরুত্ব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ফজলত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অনেক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উল্লেখযোগ্য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কয়েকটি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হচ্ছে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—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15" y="2180135"/>
            <a:ext cx="5797605" cy="2914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0525" y="2860767"/>
            <a:ext cx="431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১।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কোরআন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তিলাওয়াত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করলে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আল্লাহর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রহমত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নাজিল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15 0.15761 L -0.21562 0.17772 C -0.20092 0.18257 -0.17945 0.18118 -0.15771 0.17379 C -0.13286 0.16593 -0.11347 0.15507 -0.10085 0.14074 L -0.03839 0.07811 " pathEditMode="relative" rAng="-612633" ptsTypes="FffFF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155</TotalTime>
  <Words>317</Words>
  <Application>Microsoft Office PowerPoint</Application>
  <PresentationFormat>Custom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</cp:revision>
  <dcterms:created xsi:type="dcterms:W3CDTF">2020-04-06T13:52:26Z</dcterms:created>
  <dcterms:modified xsi:type="dcterms:W3CDTF">2020-04-06T17:47:08Z</dcterms:modified>
</cp:coreProperties>
</file>