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1" r:id="rId4"/>
    <p:sldId id="426" r:id="rId5"/>
    <p:sldId id="262" r:id="rId6"/>
    <p:sldId id="427" r:id="rId7"/>
    <p:sldId id="263" r:id="rId8"/>
    <p:sldId id="264" r:id="rId9"/>
    <p:sldId id="423" r:id="rId10"/>
    <p:sldId id="424" r:id="rId11"/>
    <p:sldId id="42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D358A-5E85-4C64-8050-A859DE1C3456}" type="datetimeFigureOut">
              <a:rPr lang="en-SG" smtClean="0"/>
              <a:t>7/4/2020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2AE73-562F-409D-91E5-6439BC730F4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4834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Option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91695-FB62-46FA-9187-D7CB7931E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F4C29-E6CE-4E42-830B-53A6AFDA4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765C1-D7C0-4B0F-9B01-DFBFCD97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C71C-D83C-4F57-BD8A-5DD0EEDB4976}" type="datetimeFigureOut">
              <a:rPr lang="en-SG" smtClean="0"/>
              <a:t>7/4/2020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0C747-B035-4671-B57C-750A8F77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D2EA7-4020-4925-A229-CCB8C572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5406-E125-4A4A-94CE-45C46C6C22C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06591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7A9C2-C1C4-42A5-82F9-959D23A1B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65D6D-104D-4EA8-B995-0D7B925E5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3F454-3289-4184-83BE-16B197E40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C71C-D83C-4F57-BD8A-5DD0EEDB4976}" type="datetimeFigureOut">
              <a:rPr lang="en-SG" smtClean="0"/>
              <a:t>7/4/2020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925B-B8C1-410A-9F1A-EE40059B3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9FAE8-8E36-4092-96B8-579EBE63C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5406-E125-4A4A-94CE-45C46C6C22C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6801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6D4805-1848-4193-9752-D445211100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7F5E15-E9EA-4E18-921B-0645B8855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DEBA3-9CD8-4204-8EE5-A7BB4C764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C71C-D83C-4F57-BD8A-5DD0EEDB4976}" type="datetimeFigureOut">
              <a:rPr lang="en-SG" smtClean="0"/>
              <a:t>7/4/2020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9A1CE-E429-4505-B8D9-04E21E871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EB3E4-04E7-4D85-B737-4792AF567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5406-E125-4A4A-94CE-45C46C6C22C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7443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C1726-3911-46C4-8C5D-F914ED206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46218-A22F-4507-A779-F94372326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6BA5E-22C3-42A7-BFF4-B1D8079B2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C71C-D83C-4F57-BD8A-5DD0EEDB4976}" type="datetimeFigureOut">
              <a:rPr lang="en-SG" smtClean="0"/>
              <a:t>7/4/2020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0612E-A739-486B-80AE-330F68D14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09ABE-B949-45FD-B375-0C83634C5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5406-E125-4A4A-94CE-45C46C6C22C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1390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0A261-A298-4DFF-9261-3F9632C6D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F256A-253D-4C61-B5DB-AD1242D17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DB358-579A-4D2A-8A22-49B4CF2CE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C71C-D83C-4F57-BD8A-5DD0EEDB4976}" type="datetimeFigureOut">
              <a:rPr lang="en-SG" smtClean="0"/>
              <a:t>7/4/2020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1B07F-501C-4C5A-9E84-DD1F3CE36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620D8-77FD-4479-A1E8-65FE7A0A8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5406-E125-4A4A-94CE-45C46C6C22C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0256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9D1F6-8F61-42A1-AAA2-EFB28A4D2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19A27-1C29-4B65-8AC6-DEF4EFBD5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770BE-39BB-4673-83E3-6BD308BD2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E135D-D684-4DA6-A13D-71E1EEF68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C71C-D83C-4F57-BD8A-5DD0EEDB4976}" type="datetimeFigureOut">
              <a:rPr lang="en-SG" smtClean="0"/>
              <a:t>7/4/2020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D1165-AD44-4136-B55B-B30EDE850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939F5D-A3E3-475E-8373-D487846A4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5406-E125-4A4A-94CE-45C46C6C22C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9642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FB04C-4491-46E9-8D4E-CADDE01BF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7AB19-4798-4E80-9B01-BF5C705F1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EDB96-AE49-4115-AB2B-9E8C705B6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E7A6F-EDAD-4B00-91E3-B5A7CDE026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140C2B-7757-41CF-9218-007D8A0952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7C69D3-C811-4C5E-BFDB-84BFEFBC3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C71C-D83C-4F57-BD8A-5DD0EEDB4976}" type="datetimeFigureOut">
              <a:rPr lang="en-SG" smtClean="0"/>
              <a:t>7/4/2020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E6D76-411D-42B8-AEA5-FF7D5A1B0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290CD4-F974-48A7-A771-EBC98FDCD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5406-E125-4A4A-94CE-45C46C6C22C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7846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4C31A-C87D-4A85-8F2F-296CADFC8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B2D2C1-B9D5-49B3-90AB-5F7A78FB7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C71C-D83C-4F57-BD8A-5DD0EEDB4976}" type="datetimeFigureOut">
              <a:rPr lang="en-SG" smtClean="0"/>
              <a:t>7/4/2020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797D95-A2D4-4A2F-86BF-5416C9A8D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00F8BF-AC6F-4420-ABE6-6E11A0652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5406-E125-4A4A-94CE-45C46C6C22C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94366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49C61C-54F0-4DD1-9B24-383A52FA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C71C-D83C-4F57-BD8A-5DD0EEDB4976}" type="datetimeFigureOut">
              <a:rPr lang="en-SG" smtClean="0"/>
              <a:t>7/4/2020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BF97C2-6D9B-42F6-9A89-689FF990D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5B659-0077-45CE-922F-07EFF5C60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5406-E125-4A4A-94CE-45C46C6C22C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4569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74ADB-3BFA-46F0-A45B-D8F99712F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E94D4-3B0C-4821-842E-619C82943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38666-8692-4E87-941A-E32052D4C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7B283-2514-4663-85A2-C27AC9EC0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C71C-D83C-4F57-BD8A-5DD0EEDB4976}" type="datetimeFigureOut">
              <a:rPr lang="en-SG" smtClean="0"/>
              <a:t>7/4/2020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58B1F-7F07-4062-AE9E-AF29E9C5D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1304C-E6C8-4F17-B72E-DE9E801C7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5406-E125-4A4A-94CE-45C46C6C22C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7241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D01D4-ED96-48F5-A57F-59C2712E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9E8E54-7BBE-41D5-8424-63412F706D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14F57-DAE5-4349-8E8A-56E5094CB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A82FF-A49D-4CF7-90A9-EF540734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C71C-D83C-4F57-BD8A-5DD0EEDB4976}" type="datetimeFigureOut">
              <a:rPr lang="en-SG" smtClean="0"/>
              <a:t>7/4/2020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33C71-D9C3-4AD7-B37B-E4939F6DF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42DE1-71A9-48C9-9F38-6B21A503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5406-E125-4A4A-94CE-45C46C6C22C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0600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FCB9B2-DE02-47DF-8A21-834F53793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2EDD0-1828-4F83-B28D-92B120FA2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BBE10-810A-4AC6-811E-8006C9EBE9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6C71C-D83C-4F57-BD8A-5DD0EEDB4976}" type="datetimeFigureOut">
              <a:rPr lang="en-SG" smtClean="0"/>
              <a:t>7/4/2020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19B68-F0F3-4D55-B089-F65DAA043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2AB4C-636C-4122-8DE7-907D8020F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C5406-E125-4A4A-94CE-45C46C6C22C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0706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B76853-7D1F-4C7F-8DDE-223495291E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3"/>
          <a:stretch/>
        </p:blipFill>
        <p:spPr>
          <a:xfrm>
            <a:off x="1653309" y="1302327"/>
            <a:ext cx="8728364" cy="5153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0C7BD1F-48D3-46F0-8485-CAB686DA615F}"/>
              </a:ext>
            </a:extLst>
          </p:cNvPr>
          <p:cNvSpPr/>
          <p:nvPr/>
        </p:nvSpPr>
        <p:spPr>
          <a:xfrm>
            <a:off x="4775199" y="203200"/>
            <a:ext cx="1985819" cy="932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3AC086-0E81-46E0-A097-0F231AD4FBD9}"/>
              </a:ext>
            </a:extLst>
          </p:cNvPr>
          <p:cNvSpPr txBox="1"/>
          <p:nvPr/>
        </p:nvSpPr>
        <p:spPr>
          <a:xfrm>
            <a:off x="2429164" y="364838"/>
            <a:ext cx="6446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SG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4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2C7BEF-1327-4199-87A0-67092AD77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79" t="16244" r="1805" b="5070"/>
          <a:stretch/>
        </p:blipFill>
        <p:spPr>
          <a:xfrm>
            <a:off x="3731490" y="1080655"/>
            <a:ext cx="4027055" cy="1146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C860425D-7E77-4534-AE4D-CEED5CD59AF6}"/>
              </a:ext>
            </a:extLst>
          </p:cNvPr>
          <p:cNvSpPr/>
          <p:nvPr/>
        </p:nvSpPr>
        <p:spPr>
          <a:xfrm>
            <a:off x="5578764" y="2456873"/>
            <a:ext cx="535709" cy="1283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FB8AA3-BEF3-42C0-9C82-A6D2032FA1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3" t="8868" r="20526" b="20111"/>
          <a:stretch/>
        </p:blipFill>
        <p:spPr>
          <a:xfrm>
            <a:off x="2766291" y="3970468"/>
            <a:ext cx="6659418" cy="1174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5251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52F2CE-B31A-47D7-9323-E5DE1A978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436" y="1560944"/>
            <a:ext cx="6225309" cy="5430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B7CA4B-5967-4632-B16C-6C7E35014942}"/>
              </a:ext>
            </a:extLst>
          </p:cNvPr>
          <p:cNvSpPr/>
          <p:nvPr/>
        </p:nvSpPr>
        <p:spPr>
          <a:xfrm>
            <a:off x="4327236" y="434109"/>
            <a:ext cx="2032000" cy="711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CEC654-69DA-4DEC-8FAB-BF6DF5C37999}"/>
              </a:ext>
            </a:extLst>
          </p:cNvPr>
          <p:cNvSpPr txBox="1"/>
          <p:nvPr/>
        </p:nvSpPr>
        <p:spPr>
          <a:xfrm>
            <a:off x="3131127" y="434109"/>
            <a:ext cx="4424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852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5AF972-6BD5-4DE1-8F44-D1327331C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73" y="2641"/>
            <a:ext cx="10077561" cy="128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8B3099-D1D0-4A0B-9335-BBC090E37B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r="6677"/>
          <a:stretch/>
        </p:blipFill>
        <p:spPr>
          <a:xfrm>
            <a:off x="917142" y="951346"/>
            <a:ext cx="1678275" cy="25677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1CDCF1D-269D-42B9-B856-FAB1346A1629}"/>
              </a:ext>
            </a:extLst>
          </p:cNvPr>
          <p:cNvSpPr/>
          <p:nvPr/>
        </p:nvSpPr>
        <p:spPr>
          <a:xfrm>
            <a:off x="3108612" y="4375380"/>
            <a:ext cx="5551055" cy="23410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E32A65-8D82-48CB-B7BE-02092DFCC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108" y="4630282"/>
            <a:ext cx="4804064" cy="23410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E130A8-EF47-41D1-A8DC-E514B496AD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4529" y="1052544"/>
            <a:ext cx="4749196" cy="9632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59B4FE-F150-4312-9557-0092803967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6717" y="1726651"/>
            <a:ext cx="4139543" cy="7559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87D01D-4D4B-4A00-8B06-35533C77DF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9552" y="2255418"/>
            <a:ext cx="5194242" cy="64623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28BA4B7-933B-4428-9225-A9B3C56D9C6E}"/>
              </a:ext>
            </a:extLst>
          </p:cNvPr>
          <p:cNvSpPr/>
          <p:nvPr/>
        </p:nvSpPr>
        <p:spPr>
          <a:xfrm>
            <a:off x="3076256" y="1163782"/>
            <a:ext cx="4749196" cy="20504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B2D521-3326-48DB-9E32-12ADF54119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6104" y="2794639"/>
            <a:ext cx="438950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70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4DFF5D-7CD1-481D-994B-709BAC3E5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13" y="1420155"/>
            <a:ext cx="4833342" cy="27800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02BEF8-A5E3-4477-99DC-F9E4295CD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17964"/>
            <a:ext cx="4174836" cy="23552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617AC1-8249-46EC-BA9E-0B282B426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802" y="4200172"/>
            <a:ext cx="4054764" cy="21581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12B047-4A6B-4B90-9BD1-9D110C56F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8145" y="4340287"/>
            <a:ext cx="5080000" cy="2633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5CECEB-5F11-4379-9BF2-3F71686D07F8}"/>
              </a:ext>
            </a:extLst>
          </p:cNvPr>
          <p:cNvSpPr txBox="1"/>
          <p:nvPr/>
        </p:nvSpPr>
        <p:spPr>
          <a:xfrm>
            <a:off x="1126836" y="554182"/>
            <a:ext cx="8580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এগুলো কি শিল্প</a:t>
            </a:r>
            <a:endParaRPr lang="en-SG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03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7C150D-9D53-47A9-BEF9-3641AAE7E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229" y="2654378"/>
            <a:ext cx="1981200" cy="2530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E23D47-2815-4F52-8454-2AA3BD277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0" y="2654378"/>
            <a:ext cx="2801792" cy="2203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F10F69-A488-4EDF-B224-76469D0225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982" y="2452936"/>
            <a:ext cx="1981200" cy="2404523"/>
          </a:xfrm>
          <a:prstGeom prst="rect">
            <a:avLst/>
          </a:prstGeom>
        </p:spPr>
      </p:pic>
      <p:sp>
        <p:nvSpPr>
          <p:cNvPr id="10" name="Wave 9">
            <a:extLst>
              <a:ext uri="{FF2B5EF4-FFF2-40B4-BE49-F238E27FC236}">
                <a16:creationId xmlns:a16="http://schemas.microsoft.com/office/drawing/2014/main" id="{1EB2DD4A-46F8-4E8F-83DB-92344B1FA2E6}"/>
              </a:ext>
            </a:extLst>
          </p:cNvPr>
          <p:cNvSpPr/>
          <p:nvPr/>
        </p:nvSpPr>
        <p:spPr>
          <a:xfrm>
            <a:off x="4599709" y="227368"/>
            <a:ext cx="1754909" cy="1283855"/>
          </a:xfrm>
          <a:prstGeom prst="wav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372F80-5192-472C-A8AB-9E67920E138F}"/>
              </a:ext>
            </a:extLst>
          </p:cNvPr>
          <p:cNvSpPr txBox="1"/>
          <p:nvPr/>
        </p:nvSpPr>
        <p:spPr>
          <a:xfrm>
            <a:off x="4710545" y="591127"/>
            <a:ext cx="2142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লোকশিল্প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66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5C36F9-1640-42A3-B8EF-F54266E20E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29" t="14634" r="-1179" b="43725"/>
          <a:stretch/>
        </p:blipFill>
        <p:spPr>
          <a:xfrm>
            <a:off x="1274618" y="942109"/>
            <a:ext cx="9079346" cy="500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9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DB297F-22F8-476A-ACD9-EADC7F759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9377" y="2869805"/>
            <a:ext cx="2815572" cy="18741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FED795-55BB-4E96-8622-E80558F7D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9" y="2357148"/>
            <a:ext cx="19812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04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146F49-201D-4399-89EB-84B6FB959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423" y="1645734"/>
            <a:ext cx="7218942" cy="49675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91B84F-E2A6-4D13-BFD2-E46A3931C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329" y="87746"/>
            <a:ext cx="3987130" cy="1774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174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018AC6-572F-41F4-A313-D08A7E255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4478"/>
            <a:ext cx="4747491" cy="27800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57A34A-B2FD-4702-9361-50FE36355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618" y="-149661"/>
            <a:ext cx="5421746" cy="2853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008DB0-F604-4A28-A384-F2DFC2A8C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727" y="2685223"/>
            <a:ext cx="5006109" cy="2859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05A2E7-D57F-4013-A995-E85DED788B77}"/>
              </a:ext>
            </a:extLst>
          </p:cNvPr>
          <p:cNvSpPr txBox="1"/>
          <p:nvPr/>
        </p:nvSpPr>
        <p:spPr>
          <a:xfrm>
            <a:off x="2373745" y="5781964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শিতলপাটি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86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133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সোলাশিল্পের উৎকৃষ্ট উদাহরণ কোনটি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55890" y="2116281"/>
            <a:ext cx="264557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পুরাকীর্তি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00466" y="2130650"/>
            <a:ext cx="2661105" cy="6149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খ)পুতুল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2855891" y="3070860"/>
            <a:ext cx="265793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 পাখা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96837" y="3136789"/>
            <a:ext cx="264659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টোপর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49190" y="82088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33027" y="4267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‘প্রতীকধর্মী’ শব্দের অর্থ  কী?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12381" y="49991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 উদ্দীপনা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6582323" y="5790832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32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মজবুত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2886981" y="5929054"/>
            <a:ext cx="272279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(গ)নির্দেশনজ্ঞাপক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6611351" y="4905309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নিপুণতা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42178" y="190500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0" y="304800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2" name="Oval 1"/>
          <p:cNvSpPr/>
          <p:nvPr/>
        </p:nvSpPr>
        <p:spPr>
          <a:xfrm>
            <a:off x="8715829" y="315191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86981" y="5839651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85258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95</Words>
  <Application>Microsoft Office PowerPoint</Application>
  <PresentationFormat>Widescreen</PresentationFormat>
  <Paragraphs>23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57</cp:revision>
  <dcterms:created xsi:type="dcterms:W3CDTF">2020-04-03T15:53:54Z</dcterms:created>
  <dcterms:modified xsi:type="dcterms:W3CDTF">2020-04-06T23:39:15Z</dcterms:modified>
</cp:coreProperties>
</file>