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57" r:id="rId4"/>
    <p:sldId id="267" r:id="rId5"/>
    <p:sldId id="269" r:id="rId6"/>
    <p:sldId id="268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73" r:id="rId15"/>
    <p:sldId id="259" r:id="rId16"/>
    <p:sldId id="260" r:id="rId17"/>
    <p:sldId id="274" r:id="rId18"/>
    <p:sldId id="272" r:id="rId19"/>
    <p:sldId id="276" r:id="rId20"/>
    <p:sldId id="25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1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9BCA1-885F-47F0-9124-F30B5B19FF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6770-18D4-4574-AB56-9B829BAF8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রাজনৈতিক</a:t>
            </a:r>
            <a:r>
              <a:rPr lang="bn-BD" baseline="0" dirty="0" smtClean="0"/>
              <a:t> বিতর্ক দূর করতে বাস্তব চিত্রের পরিবর্তে কার্টুন ব্যবহার করা হয়েছে।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4903797" cy="4074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27998" y="305717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78214"/>
              </p:ext>
            </p:extLst>
          </p:nvPr>
        </p:nvGraphicFramePr>
        <p:xfrm>
          <a:off x="3981450" y="3182938"/>
          <a:ext cx="11811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3" imgW="1181880" imgH="491040" progId="Package">
                  <p:embed/>
                </p:oleObj>
              </mc:Choice>
              <mc:Fallback>
                <p:oleObj name="Packager Shell Object" showAsIcon="1" r:id="rId3" imgW="1181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1450" y="3182938"/>
                        <a:ext cx="11811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2819400" y="697588"/>
            <a:ext cx="4953000" cy="14478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9900" y="944434"/>
            <a:ext cx="45720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৯ই 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জিল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হজ্ব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হাজিদের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তালবিয়াহ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2041"/>
            <a:ext cx="7696200" cy="5114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791200"/>
            <a:ext cx="407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মাক্কা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 মুকাররা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মাহ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0" y="609599"/>
            <a:ext cx="7824390" cy="476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হাজরে আসওয়াদ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5722"/>
            <a:ext cx="70104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791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মসজিদে নববী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3" y="2286000"/>
            <a:ext cx="3962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2022" y="1447800"/>
            <a:ext cx="3234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867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ফরজগুলি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27" y="2354124"/>
            <a:ext cx="4457700" cy="297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329960"/>
            <a:ext cx="3810000" cy="3004039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548898" y="290593"/>
            <a:ext cx="8153399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2750" y="324018"/>
            <a:ext cx="37719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আরাফাতের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ময়দান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4562475" cy="3442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4" y="1295400"/>
            <a:ext cx="3798376" cy="3442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370" y="54533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মুযদালিফা নামাজরত মুসাল্লি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04401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3" y="1817370"/>
            <a:ext cx="4073635" cy="3116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34493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হাজিদের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কুরবানির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427381"/>
            <a:ext cx="5716052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মিনায় শয়তানের উদ্দেশ্যে পাথর নিক্ষেপ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895600" y="1524000"/>
            <a:ext cx="5257800" cy="4724400"/>
            <a:chOff x="2895600" y="1447800"/>
            <a:chExt cx="5257800" cy="4724400"/>
          </a:xfrm>
        </p:grpSpPr>
        <p:pic>
          <p:nvPicPr>
            <p:cNvPr id="17" name="Picture 16" descr="Good governence.jpg"/>
            <p:cNvPicPr>
              <a:picLocks noChangeAspect="1"/>
            </p:cNvPicPr>
            <p:nvPr/>
          </p:nvPicPr>
          <p:blipFill>
            <a:blip r:embed="rId3"/>
            <a:srcRect b="8064"/>
            <a:stretch>
              <a:fillRect/>
            </a:stretch>
          </p:blipFill>
          <p:spPr>
            <a:xfrm>
              <a:off x="2895600" y="1447800"/>
              <a:ext cx="5257800" cy="4724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971800" y="1600200"/>
              <a:ext cx="510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জনগণ কেমন শাসন চায় তার প্রতি মত প্রকাশ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1524000"/>
            <a:ext cx="5334000" cy="4724400"/>
            <a:chOff x="2895600" y="1524000"/>
            <a:chExt cx="5334000" cy="47244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/>
            <a:srcRect t="11458" r="12738" b="20833"/>
            <a:stretch>
              <a:fillRect/>
            </a:stretch>
          </p:blipFill>
          <p:spPr bwMode="auto">
            <a:xfrm>
              <a:off x="2895600" y="1524000"/>
              <a:ext cx="5334000" cy="4724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276600" y="5663625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জনমত প্রকাশ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95600" y="1524000"/>
            <a:ext cx="5410200" cy="4728865"/>
            <a:chOff x="2895600" y="1524000"/>
            <a:chExt cx="5410200" cy="4728865"/>
          </a:xfrm>
        </p:grpSpPr>
        <p:pic>
          <p:nvPicPr>
            <p:cNvPr id="26" name="Picture 25" descr="201312291324621580_2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600" y="1524000"/>
              <a:ext cx="5410200" cy="4724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971800" y="57912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অন্যায়ের বিরুদ্ধে প্রতিবাদ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1493223"/>
            <a:ext cx="5410200" cy="5364777"/>
            <a:chOff x="2895600" y="1524000"/>
            <a:chExt cx="5334000" cy="4837331"/>
          </a:xfrm>
        </p:grpSpPr>
        <p:pic>
          <p:nvPicPr>
            <p:cNvPr id="27" name="Picture 26" descr="governance_main.pn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1524000"/>
              <a:ext cx="5334000" cy="4800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2895600" y="571500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DEF3-6CA9-4270-8625-A3514849CD76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810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486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হজের ৫টি ওয়াজিব লিখ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609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656" y="762645"/>
            <a:ext cx="2387391" cy="253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30192" y="3496213"/>
            <a:ext cx="3505200" cy="2246769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পাঠঃ ৫ম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শ্রেণী-নবম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বিষয়ঃইসলাম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45" y="4191000"/>
            <a:ext cx="3948199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শাহনূর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কামরাঙ্গি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ডাক-কপলা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বাজার,ছাতক-সুনামগঞ্জ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081" y="3496213"/>
            <a:ext cx="17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438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3028950" y="4095750"/>
            <a:ext cx="3429000" cy="1143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0386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0" y="838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080" y="5638800"/>
            <a:ext cx="379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“মুসলিম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ভ্রা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তৃত্ব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স্টায় হজ একটি বিশ্ব সম্মেলন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১০টি বাক্য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267199" cy="309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36" y="392430"/>
            <a:ext cx="41148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4038599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37" y="3733800"/>
            <a:ext cx="406336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3200400"/>
            <a:ext cx="2057400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হজ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1242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হজকে সজ্ঞায়িত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হজের ফরজ ও ওয়াজিব সমূহের ধারণা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হজের ধর্মীয় ও সামাজিক গুরুত্বের বর্ণনা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133600"/>
            <a:ext cx="1981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59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 এর আভিধানিক অর্থ হলো-সংকল্প করা,ইচ্ছা করা।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133600"/>
            <a:ext cx="4267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ইসলামের পারিভাষিক 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8077200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আল্লাহর সন্তুষ্টি লাভের উদ্দেশ্যে জিলহজ মাসের নির্ধারিত দিনসমূহে নির্ধারিত পদ্ধতিতে বাইতুল্লাহ(আল্লাহর ঘর) ও সংশ্লিষ্ট  স্থান সমূহ যিয়ারত করাকে হজ বলে।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3429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হজ শব্দের শাব্দিক অর্থ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nt-Up Arrow 3"/>
          <p:cNvSpPr/>
          <p:nvPr/>
        </p:nvSpPr>
        <p:spPr>
          <a:xfrm>
            <a:off x="2682240" y="4572000"/>
            <a:ext cx="1524000" cy="609600"/>
          </a:xfrm>
          <a:prstGeom prst="ben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3733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সংকল্প করা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73379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ইচ্ছা করা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হজের ফরজ ৩টি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ইহরাম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আনুষ্ঠানিকভাবে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জিলহজ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আরাফাতের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তাওয়াফে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যিয়ারত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(১০ই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জিলহজ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জিলহজ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50738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হজের ওয়াজিব ৭টি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৯ই জিলহজ দিবাগত রাতে মুযদালিফা নামক স্থানে অবস্থান করা।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সাফা ও মারওয়া পাহাড়দ্বয়ের মাঝে সাঈ(দৌড়ানো)করা।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১০,১১, ও ১২ই জিলহজ পর্যায়ক্রমে মিনায় ৩টি নির্ধারিত স্থানে৭টি করে কংকর(পাথর কণা)শয়তানের উদ্দেশ্যে নিক্ষেপ করা।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কুরবানি করা।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মাথা কামানো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বিদায়ী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দম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স্বেচ্ছায়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কাফফারা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23512"/>
              </p:ext>
            </p:extLst>
          </p:nvPr>
        </p:nvGraphicFramePr>
        <p:xfrm>
          <a:off x="3752850" y="3182938"/>
          <a:ext cx="16367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1636560" imgH="491040" progId="Package">
                  <p:embed/>
                </p:oleObj>
              </mc:Choice>
              <mc:Fallback>
                <p:oleObj name="Packager Shell Object" showAsIcon="1" r:id="rId3" imgW="16365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2850" y="3182938"/>
                        <a:ext cx="16367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4343400" y="1219200"/>
            <a:ext cx="2133600" cy="14478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171226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724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বাইতুল্লাহ শরীফ তাওয়াফের একটি  ভিডিও।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336</Words>
  <Application>Microsoft Office PowerPoint</Application>
  <PresentationFormat>On-screen Show (4:3)</PresentationFormat>
  <Paragraphs>64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</dc:creator>
  <cp:lastModifiedBy>NAYEEM</cp:lastModifiedBy>
  <cp:revision>53</cp:revision>
  <dcterms:created xsi:type="dcterms:W3CDTF">2006-08-16T00:00:00Z</dcterms:created>
  <dcterms:modified xsi:type="dcterms:W3CDTF">2020-04-07T10:18:09Z</dcterms:modified>
</cp:coreProperties>
</file>