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8" r:id="rId4"/>
  </p:sldMasterIdLst>
  <p:sldIdLst>
    <p:sldId id="256" r:id="rId5"/>
    <p:sldId id="260" r:id="rId6"/>
    <p:sldId id="257" r:id="rId7"/>
    <p:sldId id="259" r:id="rId8"/>
    <p:sldId id="261" r:id="rId9"/>
    <p:sldId id="262" r:id="rId10"/>
    <p:sldId id="282" r:id="rId11"/>
    <p:sldId id="272" r:id="rId12"/>
    <p:sldId id="276" r:id="rId13"/>
    <p:sldId id="263" r:id="rId14"/>
    <p:sldId id="284" r:id="rId15"/>
    <p:sldId id="285" r:id="rId16"/>
    <p:sldId id="286" r:id="rId17"/>
    <p:sldId id="266" r:id="rId18"/>
    <p:sldId id="269" r:id="rId19"/>
    <p:sldId id="28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6AAA-1E56-40C5-9B6E-D0B42E5D9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39ED1-B820-4A9F-A376-4D1EB0809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E75D-B70B-49BD-86A7-26A83D6B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571A7-28E4-4CB6-8D77-C04593A2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E78D-0C05-4E04-B94C-E2DCD867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FF11-D7DC-412C-8FDE-C35A861D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E9C6E-BBCE-4BF4-B722-FEB7B2F90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C4A6-A8DD-4BDE-AAF0-F0DDC710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D853B-BBF3-4FE6-A1C1-4D9AEAD5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0F8EB-5F7E-4855-BE33-E2F06FB9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9F324-8408-43D2-8DF7-7EA067C2B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B5ECC-6B6F-4571-976D-8A599660A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A559-00A9-41DE-8DA3-48DF907D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62E7-759C-4E9E-95F5-9BAADE9D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6726-8B2F-4841-9890-C03EF6F0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26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50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6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4F88-CCE0-4F51-A53A-FB37D123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C972-9233-46F0-96F2-7284E43D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511D-6A44-4A70-BCBF-CAC38A3A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A9FB3-50A6-4CE2-BDA1-9DB9F069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2B89F-1CB1-4B59-9182-BD37D072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0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13B7-FFD3-4329-8326-AA75C466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74DD0-A0E0-44BF-9D7D-C2740EC4B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3CB2-8D48-40CC-B924-60496735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DD0DB-1CAE-4049-B76E-1274C776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5B29-74DC-4F52-8242-61EAC071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CBF2-1787-4C22-80BA-10C1A82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3D85-27DD-47DE-BCC2-ACDDCB4B8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A7C18-209D-41F3-9082-50347D73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A4B7B-0097-43C5-91B0-9747D00D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78CDA-945F-4FB8-820A-F302AC8F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7326C-504E-4627-8CC8-D1948163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C706-ED08-442D-8AE1-B2FB80D0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0DB7-BA9E-4806-8704-2A7D8424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96291-E5A4-466D-A9EA-2D910AF7F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D7226-6699-4C9A-A600-52B2D8543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3366A-19FD-47D6-A84D-AF90DBFB6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6ED0D-D828-4AFD-A9A9-94C12D07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D60E7-6FE1-4C2B-B2D8-610FA1C4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C7640-14F8-4E16-A840-C82EF573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A554-A42B-46DF-B54B-7A1D63B7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402D1-E68A-4991-BEC4-CCF9C09F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38A86-F4AE-4915-A5E2-F2939F3A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E503C-431F-4286-B511-1373A08D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45591-BFAD-4247-9A75-84FEACBE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A0517-BDE7-47FD-9ADF-4113A814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FC153-DD44-4D25-8AF2-23735977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B696-17DE-4044-BDD3-C255AF95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9615-5314-4B5D-9054-47A788C8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44310-F264-4D95-B5B9-2B1125BF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1F2B1-F06E-4137-AD21-787F4FBB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45A47-19D3-45D5-B967-A70B3338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D7049-0822-487C-9DB7-C4207647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F33E-FD6A-43D0-B206-81EFFEE5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FFF14-6F77-4547-808C-F9C6E35CD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6CC5E-9716-414B-BCFC-F4B32FBA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22C62-F478-4CFC-B12B-D6FCC6E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80B0F-7745-463D-A7A2-1319F9FF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18B2F-8D29-4C63-852D-D11521E0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770DB-2AB6-493A-B4CD-D893160F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F96FC-45E0-491C-BB86-B6EF1399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15EE-9B84-4561-A4C1-99E1CD35D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1A76-365D-44D2-B91E-9A94D9B17BE0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0353-1883-4E42-B019-4290221BE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3574-43FA-4FC8-A3DA-51EFAD0C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6EA5-C198-436A-8EDF-50AF4937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384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D5D8AE-6597-4683-BB6E-B4537DA7EF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0C9FE-EE93-42A9-8F7E-735D7E93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0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78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AD8AF-0502-4B7C-8D4A-F00C0C2C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4686" y="319315"/>
            <a:ext cx="5863771" cy="144655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8800" b="1" i="0" u="none" strike="noStrike" kern="1200" cap="none" spc="0" normalizeH="0" baseline="0" noProof="0" dirty="0">
                <a:ln w="31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8800" b="1" i="0" u="none" strike="noStrike" kern="1200" cap="none" spc="0" normalizeH="0" baseline="0" noProof="0" dirty="0">
              <a:ln w="3175"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2665" y="3249229"/>
            <a:ext cx="8330253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EBEBE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না থাকলে কী হবে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1"/>
            <a:ext cx="2667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একক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anose="03000609000000000000" pitchFamily="65" charset="0"/>
                <a:ea typeface="+mn-ea"/>
                <a:cs typeface="SolaimanLipi" panose="03000609000000000000" pitchFamily="65" charset="0"/>
              </a:rPr>
              <a:t>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aimanLipi" panose="03000609000000000000" pitchFamily="65" charset="0"/>
              <a:ea typeface="+mn-ea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6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B3028-32D0-4B61-809F-A2B081C32850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</a:t>
            </a:r>
            <a:r>
              <a:rPr lang="en-US" sz="5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0499A-4EA2-42F4-BB75-B4AA4FAAE461}"/>
              </a:ext>
            </a:extLst>
          </p:cNvPr>
          <p:cNvSpPr txBox="1"/>
          <p:nvPr/>
        </p:nvSpPr>
        <p:spPr>
          <a:xfrm>
            <a:off x="653143" y="1886441"/>
            <a:ext cx="10885714" cy="280076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70000"/>
                  <a:lumMod val="11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সচল রাখার জন্য এবং অ্যাপ্লিকেশন সফটওয়্যারকে ব্যবহার উপযোগী করার জন্য যে সফটওয়্যার ব্যবহ্রত হয় তাকে অপারেটিং সিস্টেম সফটওয়্যার বা সংক্ষেপে ওএস বলে।</a:t>
            </a:r>
          </a:p>
        </p:txBody>
      </p:sp>
    </p:spTree>
    <p:extLst>
      <p:ext uri="{BB962C8B-B14F-4D97-AF65-F5344CB8AC3E}">
        <p14:creationId xmlns:p14="http://schemas.microsoft.com/office/powerpoint/2010/main" val="206123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5CA02-72B9-4F93-8A10-305C8C2DD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0775" r="1733" b="26408"/>
          <a:stretch/>
        </p:blipFill>
        <p:spPr>
          <a:xfrm>
            <a:off x="464456" y="116113"/>
            <a:ext cx="11584149" cy="235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9FA851-F00E-43B6-B71A-60C856EB1070}"/>
              </a:ext>
            </a:extLst>
          </p:cNvPr>
          <p:cNvGrpSpPr/>
          <p:nvPr/>
        </p:nvGrpSpPr>
        <p:grpSpPr>
          <a:xfrm>
            <a:off x="232228" y="3429000"/>
            <a:ext cx="3904344" cy="2381915"/>
            <a:chOff x="609600" y="2999579"/>
            <a:chExt cx="3904344" cy="23819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991495-1AFE-4D2E-A21B-9C7F48A42E55}"/>
                </a:ext>
              </a:extLst>
            </p:cNvPr>
            <p:cNvGrpSpPr/>
            <p:nvPr/>
          </p:nvGrpSpPr>
          <p:grpSpPr>
            <a:xfrm>
              <a:off x="609600" y="2999579"/>
              <a:ext cx="3904344" cy="2007849"/>
              <a:chOff x="1785256" y="3841408"/>
              <a:chExt cx="4544717" cy="254963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A89DEE8-3616-4E28-8643-74550D0A6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572" y="3952643"/>
                <a:ext cx="2438401" cy="24384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B291D47-4FCF-4EB0-AEEA-C6C892B86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256" y="3841408"/>
                <a:ext cx="2438400" cy="2438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782ECD-A6F0-4AF5-93B4-DC31BF379372}"/>
                </a:ext>
              </a:extLst>
            </p:cNvPr>
            <p:cNvSpPr txBox="1"/>
            <p:nvPr/>
          </p:nvSpPr>
          <p:spPr>
            <a:xfrm>
              <a:off x="1770860" y="4919829"/>
              <a:ext cx="1296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MAC OS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A582BF-099A-4124-862D-B0E183AD8F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6" b="28333"/>
          <a:stretch/>
        </p:blipFill>
        <p:spPr>
          <a:xfrm>
            <a:off x="4784838" y="3309257"/>
            <a:ext cx="5621048" cy="235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E5B22F-F69A-40B8-A57B-74C8C325FF3A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</a:t>
            </a:r>
            <a:r>
              <a:rPr lang="en-US" sz="5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64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C9C36-9930-49D7-87E2-DB45D44E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67178"/>
            <a:ext cx="12115800" cy="4152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F8DCFE-23CE-4F3F-A025-4B22A9D336A1}"/>
              </a:ext>
            </a:extLst>
          </p:cNvPr>
          <p:cNvSpPr txBox="1"/>
          <p:nvPr/>
        </p:nvSpPr>
        <p:spPr>
          <a:xfrm>
            <a:off x="798286" y="4620078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6968-E4D4-47DA-AE8F-E75C0ED0A6B7}"/>
              </a:ext>
            </a:extLst>
          </p:cNvPr>
          <p:cNvSpPr txBox="1"/>
          <p:nvPr/>
        </p:nvSpPr>
        <p:spPr>
          <a:xfrm>
            <a:off x="4310743" y="4620077"/>
            <a:ext cx="293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ANDROID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60B15-C7B2-4E28-8A9A-3E3EA8255BC4}"/>
              </a:ext>
            </a:extLst>
          </p:cNvPr>
          <p:cNvSpPr txBox="1"/>
          <p:nvPr/>
        </p:nvSpPr>
        <p:spPr>
          <a:xfrm>
            <a:off x="8232320" y="4584751"/>
            <a:ext cx="316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WINDOWS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8C2A7-E1D7-4E32-B89D-581750D507A3}"/>
              </a:ext>
            </a:extLst>
          </p:cNvPr>
          <p:cNvSpPr txBox="1"/>
          <p:nvPr/>
        </p:nvSpPr>
        <p:spPr>
          <a:xfrm>
            <a:off x="2235880" y="5818466"/>
            <a:ext cx="77202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স্ম</a:t>
            </a:r>
            <a:r>
              <a:rPr lang="as-IN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া</a:t>
            </a:r>
            <a:r>
              <a:rPr lang="en-US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ট ফোন বা ট্যাবের </a:t>
            </a:r>
            <a:r>
              <a:rPr lang="as-IN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জ</a:t>
            </a:r>
            <a:r>
              <a:rPr lang="en-US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ন</a:t>
            </a:r>
            <a:r>
              <a:rPr lang="as-IN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্</a:t>
            </a:r>
            <a:r>
              <a:rPr lang="en-US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য </a:t>
            </a:r>
            <a:r>
              <a:rPr lang="as-IN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র</a:t>
            </a:r>
            <a:r>
              <a:rPr lang="en-US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য়</a:t>
            </a:r>
            <a:r>
              <a:rPr lang="as-IN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ে</a:t>
            </a:r>
            <a:r>
              <a:rPr lang="en-US" sz="4800"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ছে ওএস</a:t>
            </a:r>
            <a:endParaRPr lang="en-US" sz="4400"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1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09" y="1369418"/>
            <a:ext cx="3342807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249" y="3334147"/>
            <a:ext cx="9301501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‘অপারেটিং সিস্টেম সফটওয়্যার ব্যাতীত কম্পিউটার সচল করা সম্ভব নয়।’ কথাটি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204669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285" y="1290984"/>
            <a:ext cx="282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046" y="3219000"/>
            <a:ext cx="9808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বলতে কী বোঝ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 অপারেটিং সিস্টেম কী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>
              <a:defRPr/>
            </a:pPr>
            <a:r>
              <a:rPr lang="en-US" sz="4000" noProof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পৃথিবীর সবচেয়ে জনপ্রিয় </a:t>
            </a:r>
            <a:r>
              <a:rPr lang="en-US" sz="400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সিস্টেমের নাম কী?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22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A08B9-2C15-4A93-B52F-073440323BEB}"/>
              </a:ext>
            </a:extLst>
          </p:cNvPr>
          <p:cNvSpPr txBox="1"/>
          <p:nvPr/>
        </p:nvSpPr>
        <p:spPr>
          <a:xfrm>
            <a:off x="3947886" y="1117600"/>
            <a:ext cx="4296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2D925-5C83-4D63-A6A4-E245F80534E3}"/>
              </a:ext>
            </a:extLst>
          </p:cNvPr>
          <p:cNvSpPr txBox="1"/>
          <p:nvPr/>
        </p:nvSpPr>
        <p:spPr>
          <a:xfrm>
            <a:off x="2133602" y="3044279"/>
            <a:ext cx="8287656" cy="769441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হার্ডওয়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ফটও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ধ্যে পার্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িখ।</a:t>
            </a:r>
          </a:p>
        </p:txBody>
      </p:sp>
    </p:spTree>
    <p:extLst>
      <p:ext uri="{BB962C8B-B14F-4D97-AF65-F5344CB8AC3E}">
        <p14:creationId xmlns:p14="http://schemas.microsoft.com/office/powerpoint/2010/main" val="300755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6679BB-63FF-4BEC-B77F-845CDEF26473}"/>
              </a:ext>
            </a:extLst>
          </p:cNvPr>
          <p:cNvSpPr txBox="1"/>
          <p:nvPr/>
        </p:nvSpPr>
        <p:spPr>
          <a:xfrm>
            <a:off x="3342807" y="2921168"/>
            <a:ext cx="6790544" cy="1323439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ধন্যবাদ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সবাইকে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65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792" y="2838450"/>
            <a:ext cx="6454395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ষ</a:t>
            </a:r>
            <a:r>
              <a:rPr kumimoji="0" lang="as-I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790" y="598715"/>
            <a:ext cx="4495800" cy="1323439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5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1107" y="1105495"/>
            <a:ext cx="32004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971" y="2582406"/>
            <a:ext cx="86868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মজনু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মিয়া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আইসিটি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ভোড়া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কালিকাবাড়ী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হাতেম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বেতাগী</a:t>
            </a:r>
            <a:r>
              <a:rPr kumimoji="0" lang="en-US" sz="40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srgbClr val="2C2C2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বরগুনা</a:t>
            </a:r>
            <a:endParaRPr kumimoji="0" lang="en-US" sz="40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2C2C2C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E-mail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: moznu195@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155658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9970082" y="2482384"/>
            <a:ext cx="923330" cy="352050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 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700A1-6350-4BF8-8CA8-EE0075E55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3002" r="9798" b="3693"/>
          <a:stretch/>
        </p:blipFill>
        <p:spPr>
          <a:xfrm>
            <a:off x="0" y="-1"/>
            <a:ext cx="5944674" cy="3077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45F78-7D36-4BF3-8B5E-CFCC88E0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28" y="3428999"/>
            <a:ext cx="3624636" cy="3077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31535-14A7-4436-8968-D5DAB89DD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57" y="0"/>
            <a:ext cx="5470274" cy="3077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F41808-1AF6-4328-BB5F-16FE5C961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2" y="3033019"/>
            <a:ext cx="5104964" cy="38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9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348" y="203856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412A2-CC66-4FAB-93DF-F7EDA12C4B91}"/>
              </a:ext>
            </a:extLst>
          </p:cNvPr>
          <p:cNvSpPr txBox="1"/>
          <p:nvPr/>
        </p:nvSpPr>
        <p:spPr>
          <a:xfrm>
            <a:off x="1631496" y="659561"/>
            <a:ext cx="8929008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সংশ্লি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DEB13-CB00-4CD2-8B17-24919227CF64}"/>
              </a:ext>
            </a:extLst>
          </p:cNvPr>
          <p:cNvSpPr txBox="1"/>
          <p:nvPr/>
        </p:nvSpPr>
        <p:spPr>
          <a:xfrm>
            <a:off x="3540354" y="4201001"/>
            <a:ext cx="4702987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lang="en-US" sz="6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ফটওয়্যার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63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457201"/>
            <a:ext cx="23622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শিখনফল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29" y="2083813"/>
            <a:ext cx="108421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 বলতে পারব।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অ্যাপ্লিকেশন স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 সম্পর্কে বর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পারব।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ওএস বা অপারেটিং সিস্টেম স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টও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 ব্যাখ্যা ক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64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A62E9D-3E7C-4F7E-801C-138C20A55276}"/>
              </a:ext>
            </a:extLst>
          </p:cNvPr>
          <p:cNvSpPr txBox="1"/>
          <p:nvPr/>
        </p:nvSpPr>
        <p:spPr>
          <a:xfrm>
            <a:off x="1640114" y="1683659"/>
            <a:ext cx="9216572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as-IN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্ডওয়্যার দিয়ে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্দেশ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মষ্টি 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হয় তাকে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ফটওয়্যার বলে।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উইন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মএস 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ফিস, এডোবি ফটোশপ ই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8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8934" y="927667"/>
            <a:ext cx="7854131" cy="14465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সফটওয়্যারকে দুইভাগে ভাগ করা যায়। যথা-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E1398-F6A7-4ADD-8381-DCC7F339B4EF}"/>
              </a:ext>
            </a:extLst>
          </p:cNvPr>
          <p:cNvSpPr txBox="1"/>
          <p:nvPr/>
        </p:nvSpPr>
        <p:spPr>
          <a:xfrm>
            <a:off x="3087437" y="4769190"/>
            <a:ext cx="6017123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অপারেটিং সিস্টেম সফটওয়্যার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EF7EA-0646-4B6E-AD74-CCB90E53E4DB}"/>
              </a:ext>
            </a:extLst>
          </p:cNvPr>
          <p:cNvSpPr txBox="1"/>
          <p:nvPr/>
        </p:nvSpPr>
        <p:spPr>
          <a:xfrm>
            <a:off x="3261608" y="3186983"/>
            <a:ext cx="566878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অ্যাপ্লিকেশন সফটওয়্যার </a:t>
            </a:r>
          </a:p>
        </p:txBody>
      </p:sp>
    </p:spTree>
    <p:extLst>
      <p:ext uri="{BB962C8B-B14F-4D97-AF65-F5344CB8AC3E}">
        <p14:creationId xmlns:p14="http://schemas.microsoft.com/office/powerpoint/2010/main" val="204867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C8CF85-6B12-4588-A916-04497CDB496E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F4834-7FB3-49E7-88A1-0BF5629FFAE0}"/>
              </a:ext>
            </a:extLst>
          </p:cNvPr>
          <p:cNvSpPr txBox="1"/>
          <p:nvPr/>
        </p:nvSpPr>
        <p:spPr>
          <a:xfrm>
            <a:off x="391886" y="3429000"/>
            <a:ext cx="10885714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লেখলেখি করা, ছবি আঁকা, গান শোনা, ইন্টারনেট চালানো ইত্যাদি অসংখ্য কাজ অ্যাপ্লিকেশন সফটওয়্যার দ্বারা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45035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3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388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Mongolian Baiti</vt:lpstr>
      <vt:lpstr>NikoshBAN</vt:lpstr>
      <vt:lpstr>SolaimanLipi</vt:lpstr>
      <vt:lpstr>Tw Cen MT</vt:lpstr>
      <vt:lpstr>Wingdings</vt:lpstr>
      <vt:lpstr>Office Theme</vt:lpstr>
      <vt:lpstr>2_Circuit</vt:lpstr>
      <vt:lpstr>1_Celestial</vt:lpstr>
      <vt:lpstr>1_Circuit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23</cp:revision>
  <dcterms:created xsi:type="dcterms:W3CDTF">2020-04-07T03:44:59Z</dcterms:created>
  <dcterms:modified xsi:type="dcterms:W3CDTF">2020-04-07T05:56:58Z</dcterms:modified>
</cp:coreProperties>
</file>