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61" r:id="rId4"/>
    <p:sldId id="264" r:id="rId5"/>
    <p:sldId id="267" r:id="rId6"/>
    <p:sldId id="270" r:id="rId7"/>
    <p:sldId id="266" r:id="rId8"/>
    <p:sldId id="268" r:id="rId9"/>
    <p:sldId id="262" r:id="rId10"/>
    <p:sldId id="271" r:id="rId11"/>
    <p:sldId id="272" r:id="rId12"/>
    <p:sldId id="273" r:id="rId13"/>
    <p:sldId id="263" r:id="rId14"/>
    <p:sldId id="274" r:id="rId15"/>
    <p:sldId id="275" r:id="rId16"/>
    <p:sldId id="277" r:id="rId17"/>
    <p:sldId id="278" r:id="rId18"/>
    <p:sldId id="279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FF00"/>
    <a:srgbClr val="C3F67E"/>
    <a:srgbClr val="FFCC66"/>
    <a:srgbClr val="EEF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68" d="100"/>
          <a:sy n="68" d="100"/>
        </p:scale>
        <p:origin x="1428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3F891-1802-4552-A40A-D31D35D1CB7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F37F-4847-475E-9845-F4981801FA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86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5C2C0-5B2B-4528-B954-A9764FC897E1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9FB2-37C3-4732-8FDF-6277CA0020EB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608C-6EB3-40D4-A557-076568EFFCC8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2C57-A08A-4185-AE62-F6EA4BCACF23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F38E-DEA1-468A-9C4A-248AD715FC4C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F86F-347C-4234-AE1D-0A2B074B23ED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728A-803D-4194-9187-6518CB0225F1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8136-A007-4950-9803-2B7914ECAE39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F97C6-F4D9-4181-BFC5-34CA13936DAD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F6D2-8102-4B20-82FC-EC4BA5D69E8E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988F-1122-4264-9C41-83DC6595E45A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90409-1BDE-4B35-BF2A-48F66756670B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Takia sultana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E0F4A-A710-4BFC-AF3E-81BF966638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bdulmalek1972p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RCL\AppData\Local\Temp\20140320_090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088" y="76200"/>
            <a:ext cx="7531312" cy="664527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924800" y="0"/>
            <a:ext cx="1219200" cy="6001643"/>
          </a:xfrm>
          <a:prstGeom prst="rect">
            <a:avLst/>
          </a:prstGeom>
          <a:solidFill>
            <a:srgbClr val="C3F67E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04CF2-D87B-47C6-96F2-EDE55C6519A0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0"/>
            <a:ext cx="5410200" cy="584775"/>
          </a:xfrm>
          <a:prstGeom prst="rect">
            <a:avLst/>
          </a:prstGeom>
          <a:solidFill>
            <a:srgbClr val="C3F67E"/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কারুশিল্প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4" descr="C:\Users\RCL\AppData\Local\Temp\20140313_083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352800"/>
            <a:ext cx="4191000" cy="2819400"/>
          </a:xfrm>
          <a:prstGeom prst="rect">
            <a:avLst/>
          </a:prstGeom>
          <a:noFill/>
        </p:spPr>
      </p:pic>
      <p:pic>
        <p:nvPicPr>
          <p:cNvPr id="5" name="Picture 2" descr="C:\Users\RCL\AppData\Local\Temp\20140320_091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3733800" cy="5562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0" y="1143000"/>
            <a:ext cx="5334000" cy="20005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কারুশিল্প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sz="2400" dirty="0" err="1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ব্যবহারিক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প্রয়োজনের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পাশাপাশি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মনের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আনন্দ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দেয়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buNone/>
            </a:pPr>
            <a:r>
              <a:rPr lang="en-US" sz="2400" dirty="0" err="1">
                <a:latin typeface="NikoshBAN" pitchFamily="2" charset="0"/>
                <a:cs typeface="NikoshBAN" pitchFamily="2" charset="0"/>
              </a:rPr>
              <a:t>যেমনঃনকশি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কাথা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,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বাঁ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শ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বেত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কাজ,নকশি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পিঠা,নকশি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পাখা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4886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BAN" pitchFamily="2" charset="0"/>
                <a:cs typeface="NikoshBAN" pitchFamily="2" charset="0"/>
              </a:rPr>
              <a:t>বেতের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কাজ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6248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ঘোড়া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0A618-95FE-49D5-A146-519642E7D820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76600" y="2209800"/>
            <a:ext cx="2438400" cy="1295400"/>
          </a:xfrm>
          <a:prstGeom prst="ellipse">
            <a:avLst/>
          </a:prstGeom>
          <a:solidFill>
            <a:srgbClr val="C3F6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কারুশিল্প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67400" y="3429000"/>
            <a:ext cx="2057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NikoshBAN" pitchFamily="2" charset="0"/>
                <a:cs typeface="NikoshBAN" pitchFamily="2" charset="0"/>
              </a:rPr>
              <a:t>মৃ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ৎ</a:t>
            </a:r>
          </a:p>
        </p:txBody>
      </p:sp>
      <p:sp>
        <p:nvSpPr>
          <p:cNvPr id="7" name="Oval 6"/>
          <p:cNvSpPr/>
          <p:nvPr/>
        </p:nvSpPr>
        <p:spPr>
          <a:xfrm>
            <a:off x="990600" y="1447800"/>
            <a:ext cx="2057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NikoshBAN" pitchFamily="2" charset="0"/>
                <a:cs typeface="NikoshBAN" pitchFamily="2" charset="0"/>
              </a:rPr>
              <a:t>কাঠ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3600" y="1600200"/>
            <a:ext cx="2057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NikoshBAN" pitchFamily="2" charset="0"/>
                <a:cs typeface="NikoshBAN" pitchFamily="2" charset="0"/>
              </a:rPr>
              <a:t>বেত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3048000"/>
            <a:ext cx="2057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NikoshBAN" pitchFamily="2" charset="0"/>
                <a:cs typeface="NikoshBAN" pitchFamily="2" charset="0"/>
              </a:rPr>
              <a:t>তাঁত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00400" y="4191000"/>
            <a:ext cx="2057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NikoshBAN" pitchFamily="2" charset="0"/>
                <a:cs typeface="NikoshBAN" pitchFamily="2" charset="0"/>
              </a:rPr>
              <a:t>ধাতু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5200" y="609600"/>
            <a:ext cx="2133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8600" y="8382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বাঁ</a:t>
            </a:r>
            <a:r>
              <a:rPr lang="en-US" sz="36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A55E-BAD9-4ADF-9B08-2AFF6D588F60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C6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CL\AppData\Local\Temp\20140313_082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3886200" cy="4953000"/>
          </a:xfrm>
          <a:prstGeom prst="rect">
            <a:avLst/>
          </a:prstGeom>
          <a:noFill/>
        </p:spPr>
      </p:pic>
      <p:pic>
        <p:nvPicPr>
          <p:cNvPr id="3" name="Picture 5" descr="C:\Users\RCL\AppData\Local\Temp\20140313_082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066800"/>
            <a:ext cx="3581400" cy="4953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90600" y="62484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মৃ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ৎ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শিল্প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6273225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নকশি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পাখা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 ও পুতুল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228600"/>
            <a:ext cx="26670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NikoshBAN" pitchFamily="2" charset="0"/>
                <a:cs typeface="NikoshBAN" pitchFamily="2" charset="0"/>
              </a:rPr>
              <a:t>কারুশিল্প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EA24-D2E5-4F2E-A1F2-8DF26E926DE3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RCL\AppData\Local\Temp\20140320_091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3886200" cy="2819400"/>
          </a:xfrm>
          <a:prstGeom prst="rect">
            <a:avLst/>
          </a:prstGeom>
          <a:noFill/>
        </p:spPr>
      </p:pic>
      <p:pic>
        <p:nvPicPr>
          <p:cNvPr id="44035" name="Picture 3" descr="C:\Users\RCL\AppData\Local\Temp\20140320_092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203765"/>
            <a:ext cx="4038600" cy="2273235"/>
          </a:xfrm>
          <a:prstGeom prst="rect">
            <a:avLst/>
          </a:prstGeom>
          <a:noFill/>
        </p:spPr>
      </p:pic>
      <p:pic>
        <p:nvPicPr>
          <p:cNvPr id="44036" name="Picture 4" descr="C:\Users\RCL\AppData\Local\Temp\20140320_091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838200"/>
            <a:ext cx="4267200" cy="5562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90900" y="57834"/>
            <a:ext cx="16002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কারুশিল্প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E99-ADD1-4562-A3C8-DAF083415819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133737"/>
            <a:ext cx="2819400" cy="70788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NikoshBAN" pitchFamily="2" charset="0"/>
                <a:cs typeface="NikoshBAN" pitchFamily="2" charset="0"/>
              </a:rPr>
              <a:t>লোকশিল্প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C:\Users\RCL\AppData\Local\Temp\20140313_082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" y="1600200"/>
            <a:ext cx="3581400" cy="4267200"/>
          </a:xfrm>
          <a:prstGeom prst="rect">
            <a:avLst/>
          </a:prstGeom>
          <a:noFill/>
        </p:spPr>
      </p:pic>
      <p:pic>
        <p:nvPicPr>
          <p:cNvPr id="5" name="Picture 3" descr="C:\Users\RCL\AppData\Local\Temp\20140320_090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11195"/>
            <a:ext cx="3810000" cy="27781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50920" y="1295400"/>
            <a:ext cx="53644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গ্রামের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সাধারণ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হাতে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তৈরী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খরচে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সাধারণ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উপকরণ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তৈরী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তাই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লোশিল্প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যেমনঃপটচিত্র,নকশি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কাথা,শিকা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62484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BAN" pitchFamily="2" charset="0"/>
                <a:cs typeface="NikoshBAN" pitchFamily="2" charset="0"/>
              </a:rPr>
              <a:t>নকশি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কাথা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6324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BAN" pitchFamily="2" charset="0"/>
                <a:cs typeface="NikoshBAN" pitchFamily="2" charset="0"/>
              </a:rPr>
              <a:t>নকশি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পিঠা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46B22-2FEF-4733-8958-5DF5E44BCD82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RCL\AppData\Local\Temp\20140313_180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400"/>
            <a:ext cx="3962400" cy="2895600"/>
          </a:xfrm>
          <a:prstGeom prst="rect">
            <a:avLst/>
          </a:prstGeom>
          <a:noFill/>
        </p:spPr>
      </p:pic>
      <p:pic>
        <p:nvPicPr>
          <p:cNvPr id="3" name="Picture 9" descr="C:\Users\RCL\AppData\Local\Temp\20140313_181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00400"/>
            <a:ext cx="3962400" cy="3657600"/>
          </a:xfrm>
          <a:prstGeom prst="rect">
            <a:avLst/>
          </a:prstGeom>
          <a:noFill/>
        </p:spPr>
      </p:pic>
      <p:pic>
        <p:nvPicPr>
          <p:cNvPr id="4" name="Picture 4" descr="C:\Users\RCL\AppData\Local\Temp\20140320_090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0"/>
            <a:ext cx="4038600" cy="3505201"/>
          </a:xfrm>
          <a:prstGeom prst="rect">
            <a:avLst/>
          </a:prstGeom>
          <a:noFill/>
        </p:spPr>
      </p:pic>
      <p:pic>
        <p:nvPicPr>
          <p:cNvPr id="5" name="Picture 3" descr="C:\Users\RCL\AppData\Local\Temp\20140320_090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0"/>
            <a:ext cx="40386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91000" y="1905000"/>
            <a:ext cx="838200" cy="34163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NikoshBAN" pitchFamily="2" charset="0"/>
                <a:cs typeface="NikoshBAN" pitchFamily="2" charset="0"/>
              </a:rPr>
              <a:t>লোকশিল্প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823C-2E18-40B5-98BC-07EBBB497FD7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en-US" sz="5400" dirty="0" err="1"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54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0"/>
            <a:ext cx="8839200" cy="6172200"/>
          </a:xfrm>
        </p:spPr>
        <p:txBody>
          <a:bodyPr>
            <a:noAutofit/>
          </a:bodyPr>
          <a:lstStyle/>
          <a:p>
            <a:endParaRPr lang="bn-BD" sz="4400" dirty="0">
              <a:latin typeface="NikoshBAN" pitchFamily="2" charset="0"/>
              <a:cs typeface="NikoshBAN" pitchFamily="2" charset="0"/>
            </a:endParaRPr>
          </a:p>
          <a:p>
            <a:endParaRPr lang="bn-BD" sz="4400" dirty="0">
              <a:latin typeface="NikoshBAN" pitchFamily="2" charset="0"/>
              <a:cs typeface="NikoshBAN" pitchFamily="2" charset="0"/>
            </a:endParaRPr>
          </a:p>
          <a:p>
            <a:endParaRPr lang="bn-BD" sz="4400" dirty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BD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অনেকগুলি</a:t>
            </a:r>
            <a:r>
              <a:rPr lang="bn-BD" sz="4400" dirty="0">
                <a:latin typeface="NikoshBAN" pitchFamily="2" charset="0"/>
                <a:cs typeface="NikoshBAN" pitchFamily="2" charset="0"/>
              </a:rPr>
              <a:t> কারু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>
                <a:latin typeface="NikoshBAN" pitchFamily="2" charset="0"/>
                <a:cs typeface="NikoshBAN" pitchFamily="2" charset="0"/>
              </a:rPr>
              <a:t>বর্ত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মানে</a:t>
            </a:r>
            <a:r>
              <a:rPr lang="bn-BD" sz="4400" dirty="0">
                <a:latin typeface="NikoshBAN" pitchFamily="2" charset="0"/>
                <a:cs typeface="NikoshBAN" pitchFamily="2" charset="0"/>
              </a:rPr>
              <a:t> ধ্বংস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atin typeface="NikoshBAN" pitchFamily="2" charset="0"/>
                <a:cs typeface="NikoshBAN" pitchFamily="2" charset="0"/>
              </a:rPr>
              <a:t>কারণ</a:t>
            </a:r>
            <a:r>
              <a:rPr lang="bn-BD" sz="4400" dirty="0">
                <a:latin typeface="NikoshBAN" pitchFamily="2" charset="0"/>
                <a:cs typeface="NikoshBAN" pitchFamily="2" charset="0"/>
              </a:rPr>
              <a:t>গুলি ব্যাখ্যা কর।</a:t>
            </a:r>
            <a:r>
              <a:rPr lang="en-US" sz="44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7DC0-172E-4079-B012-AE757743A064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762000"/>
            <a:ext cx="2819400" cy="12223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6600" dirty="0" err="1">
                <a:latin typeface="NikoshBAN" pitchFamily="2" charset="0"/>
                <a:cs typeface="NikoshBAN" pitchFamily="2" charset="0"/>
              </a:rPr>
              <a:t>মুল্যায়ন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438400"/>
            <a:ext cx="7239000" cy="3505200"/>
          </a:xfrm>
          <a:noFill/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শিল্পকলা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</a:p>
          <a:p>
            <a:pPr algn="l">
              <a:buFont typeface="Arial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কারু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</a:p>
          <a:p>
            <a:pPr algn="l">
              <a:buFont typeface="Arial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২টি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কারুশিল্পের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বলো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l">
              <a:buFont typeface="Arial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কারু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নান্দনিক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শিল্পের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</a:t>
            </a:r>
            <a:r>
              <a:rPr lang="bn-BD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র্থ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ক্য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2872B-EA02-49DF-B5B3-C463E0E23F16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C6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772400" cy="147002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6000" dirty="0" err="1"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6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latin typeface="NikoshBAN" pitchFamily="2" charset="0"/>
                <a:cs typeface="NikoshBAN" pitchFamily="2" charset="0"/>
              </a:rPr>
              <a:t>কাজ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590800"/>
            <a:ext cx="6400800" cy="1752600"/>
          </a:xfrm>
          <a:noFill/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বাসায়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ফেলে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প্লাস্টিকের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বোতল,টিসু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পেপার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১টি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ফুল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দানি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তৈরী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98D04-1CE1-4E84-A9A1-CF0692042CF7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shahshj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fgcvbbjh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00463" y="3086100"/>
          <a:ext cx="17414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ackager Shell Object" showAsIcon="1" r:id="rId3" imgW="1741680" imgH="685440" progId="Package">
                  <p:embed/>
                </p:oleObj>
              </mc:Choice>
              <mc:Fallback>
                <p:oleObj name="Packager Shell Object" showAsIcon="1" r:id="rId3" imgW="1741680" imgH="6854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463" y="3086100"/>
                        <a:ext cx="1741487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C:\Users\RCL\AppData\Local\Temp\20140313_0826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29200" y="3810000"/>
            <a:ext cx="4114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শুভকামনা</a:t>
            </a:r>
            <a:r>
              <a:rPr lang="en-US" sz="88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সহ</a:t>
            </a:r>
            <a:r>
              <a:rPr lang="en-US" sz="88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dirty="0" err="1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8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6EA6-7F2F-4B73-A4C4-7405EDC5D820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Takia sultana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>
                <a:alpha val="8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C976E-D3F1-413A-ABEA-BDC77BD44331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4F31D8-BA62-4482-A47A-49D03D5E1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59" y="304800"/>
            <a:ext cx="1449412" cy="31242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E65293-A024-4353-9848-47D860FEF593}"/>
              </a:ext>
            </a:extLst>
          </p:cNvPr>
          <p:cNvSpPr txBox="1">
            <a:spLocks/>
          </p:cNvSpPr>
          <p:nvPr/>
        </p:nvSpPr>
        <p:spPr>
          <a:xfrm>
            <a:off x="469075" y="18288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440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bn-BD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F91A40-CDEF-45CA-B938-72FA421A4621}"/>
              </a:ext>
            </a:extLst>
          </p:cNvPr>
          <p:cNvSpPr txBox="1">
            <a:spLocks/>
          </p:cNvSpPr>
          <p:nvPr/>
        </p:nvSpPr>
        <p:spPr>
          <a:xfrm>
            <a:off x="4803820" y="643943"/>
            <a:ext cx="2228044" cy="10818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67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395E53-8091-4E63-971E-DD04037F914D}"/>
              </a:ext>
            </a:extLst>
          </p:cNvPr>
          <p:cNvSpPr txBox="1"/>
          <p:nvPr/>
        </p:nvSpPr>
        <p:spPr>
          <a:xfrm>
            <a:off x="691299" y="3429000"/>
            <a:ext cx="5867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3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আব্দুল</a:t>
            </a:r>
            <a:r>
              <a:rPr lang="en-US" sz="3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মালেক</a:t>
            </a:r>
            <a:endParaRPr lang="en-US" sz="36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2800" dirty="0" err="1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)</a:t>
            </a:r>
          </a:p>
          <a:p>
            <a:r>
              <a:rPr lang="en-US" sz="2800" dirty="0" err="1">
                <a:latin typeface="NikoshBAN" pitchFamily="2" charset="0"/>
                <a:cs typeface="NikoshBAN" pitchFamily="2" charset="0"/>
              </a:rPr>
              <a:t>কাজী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আব্দুল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মাজেদ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একাডেমী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en-US" sz="2800" dirty="0" err="1">
                <a:latin typeface="NikoshBAN" pitchFamily="2" charset="0"/>
                <a:cs typeface="NikoshBAN" pitchFamily="2" charset="0"/>
              </a:rPr>
              <a:t>পাংশা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রাজবাড়ী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800" dirty="0" err="1"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: ০১৭১৭-০০২১৫১</a:t>
            </a:r>
          </a:p>
          <a:p>
            <a:r>
              <a:rPr lang="en-US" sz="2000" dirty="0">
                <a:latin typeface="NikoshBAN" pitchFamily="2" charset="0"/>
                <a:cs typeface="NikoshBAN" pitchFamily="2" charset="0"/>
              </a:rPr>
              <a:t>ই-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মেইল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: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3"/>
              </a:rPr>
              <a:t>abdulmalek1972p@gmail.com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Website: www.teachersnews24.com</a:t>
            </a:r>
            <a:endParaRPr lang="bn-BD" sz="2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2" descr="C:\Users\H\Desktop\Malek-Photo (2).jpg">
            <a:extLst>
              <a:ext uri="{FF2B5EF4-FFF2-40B4-BE49-F238E27FC236}">
                <a16:creationId xmlns:a16="http://schemas.microsoft.com/office/drawing/2014/main" id="{60AE8441-DCEF-480C-911B-968120A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59" y="1512669"/>
            <a:ext cx="1676400" cy="1676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26B98D-A48B-43C7-872D-5FE7EBF70BDC}"/>
              </a:ext>
            </a:extLst>
          </p:cNvPr>
          <p:cNvSpPr txBox="1"/>
          <p:nvPr/>
        </p:nvSpPr>
        <p:spPr>
          <a:xfrm>
            <a:off x="2093959" y="28158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030A0"/>
                </a:solidFill>
              </a:rPr>
              <a:t>পরিচিতি</a:t>
            </a:r>
            <a:endParaRPr lang="en-US" sz="6600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92D1C-7BAC-472C-8CA2-2F4BCC1F314B}"/>
              </a:ext>
            </a:extLst>
          </p:cNvPr>
          <p:cNvSpPr txBox="1"/>
          <p:nvPr/>
        </p:nvSpPr>
        <p:spPr>
          <a:xfrm>
            <a:off x="5521606" y="3968673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শ্রেণিঃ</a:t>
            </a:r>
            <a:r>
              <a:rPr lang="en-US" sz="36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অষ্টম</a:t>
            </a:r>
            <a:endParaRPr lang="en-US" sz="3600" dirty="0">
              <a:solidFill>
                <a:srgbClr val="00B050"/>
              </a:solidFill>
              <a:latin typeface="Nikosh" pitchFamily="2" charset="0"/>
              <a:cs typeface="Nikosh" pitchFamily="2" charset="0"/>
            </a:endParaRPr>
          </a:p>
          <a:p>
            <a:r>
              <a:rPr lang="bn-BD" sz="3600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 </a:t>
            </a:r>
            <a:r>
              <a:rPr lang="bn-BD" sz="36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চারু ও কারু</a:t>
            </a:r>
            <a:r>
              <a:rPr lang="en-US" sz="3600" b="1" dirty="0" err="1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কলা</a:t>
            </a:r>
            <a:endParaRPr lang="bn-BD" sz="36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buNone/>
            </a:pPr>
            <a:endParaRPr lang="en-US" sz="3600" dirty="0">
              <a:solidFill>
                <a:srgbClr val="00B050"/>
              </a:solidFill>
              <a:latin typeface="Nikosh" pitchFamily="2" charset="0"/>
              <a:cs typeface="Nikosh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CL\AppData\Local\Temp\20140313_083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810000" cy="27813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3" descr="C:\Users\RCL\AppData\Local\Temp\20140313_181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66800"/>
            <a:ext cx="3962400" cy="2514600"/>
          </a:xfrm>
          <a:prstGeom prst="rect">
            <a:avLst/>
          </a:prstGeom>
          <a:noFill/>
        </p:spPr>
      </p:pic>
      <p:pic>
        <p:nvPicPr>
          <p:cNvPr id="8" name="Picture 4" descr="C:\Users\RCL\AppData\Local\Temp\20140313_083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86200"/>
            <a:ext cx="4042611" cy="2590800"/>
          </a:xfrm>
          <a:prstGeom prst="rect">
            <a:avLst/>
          </a:prstGeom>
          <a:noFill/>
        </p:spPr>
      </p:pic>
      <p:pic>
        <p:nvPicPr>
          <p:cNvPr id="9" name="Picture 5" descr="C:\Users\RCL\AppData\Local\Temp\20140313_181117.jpg"/>
          <p:cNvPicPr>
            <a:picLocks noChangeAspect="1" noChangeArrowheads="1"/>
          </p:cNvPicPr>
          <p:nvPr/>
        </p:nvPicPr>
        <p:blipFill rotWithShape="1">
          <a:blip r:embed="rId5" cstate="print"/>
          <a:srcRect l="7143" r="11429"/>
          <a:stretch/>
        </p:blipFill>
        <p:spPr bwMode="auto">
          <a:xfrm>
            <a:off x="4968240" y="3947160"/>
            <a:ext cx="3947160" cy="2590800"/>
          </a:xfrm>
          <a:prstGeom prst="rect">
            <a:avLst/>
          </a:prstGeom>
          <a:noFill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907A-A7FF-4583-B266-9B932F1CB201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150912"/>
            <a:ext cx="3048000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latin typeface="NikoshBAN" pitchFamily="2" charset="0"/>
                <a:cs typeface="NikoshBAN" pitchFamily="2" charset="0"/>
              </a:rPr>
              <a:t>শিল্পকলা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4" descr="C:\Users\RCL\AppData\Local\Temp\20140313_083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0112"/>
            <a:ext cx="4191000" cy="205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3427512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9" name="Picture 3" descr="C:\Users\RCL\AppData\Local\Temp\20140320_092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79912"/>
            <a:ext cx="4191000" cy="3124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3347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</a:p>
        </p:txBody>
      </p:sp>
      <p:pic>
        <p:nvPicPr>
          <p:cNvPr id="14" name="Picture 4" descr="C:\Users\RCL\AppData\Local\Temp\20140320_091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0912"/>
            <a:ext cx="4191000" cy="6402288"/>
          </a:xfrm>
          <a:prstGeom prst="rect">
            <a:avLst/>
          </a:prstGeom>
          <a:noFill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CB94-AF52-49E0-B6E1-6FE44790957F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600200"/>
            <a:ext cx="7543800" cy="147002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dirty="0" err="1">
                <a:latin typeface="NikoshBAN" pitchFamily="2" charset="0"/>
                <a:cs typeface="NikoshBAN" pitchFamily="2" charset="0"/>
              </a:rPr>
              <a:t>এই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শিক্ষাথীরা</a:t>
            </a:r>
            <a:r>
              <a:rPr lang="bn-BD">
                <a:latin typeface="NikoshBAN" pitchFamily="2" charset="0"/>
                <a:cs typeface="NikoshBAN" pitchFamily="2" charset="0"/>
              </a:rPr>
              <a:t>...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2667000"/>
          </a:xfrm>
          <a:solidFill>
            <a:srgbClr val="CCFF99"/>
          </a:solidFill>
        </p:spPr>
        <p:txBody>
          <a:bodyPr>
            <a:noAutofit/>
          </a:bodyPr>
          <a:lstStyle/>
          <a:p>
            <a:pPr marL="514350" indent="-51435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marL="514350" indent="-514350" algn="l">
              <a:buFont typeface="Arial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শিল্পকলার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সংজ্ঞা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  <a:p>
            <a:pPr marL="514350" indent="-514350" algn="l">
              <a:buFont typeface="Arial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শিল্পকলা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 শ্রেণিবি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ভাগ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514350" indent="-514350" algn="l">
              <a:buFont typeface="Arial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নান্দনিক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শিল্প,লোক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শিল্প,কারুশিল্প,সম্পর্কে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514350" indent="-514350" algn="l"/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marL="514350" indent="-51435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90600" y="304800"/>
            <a:ext cx="2819400" cy="914400"/>
          </a:xfrm>
          <a:prstGeom prst="cloud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978E4-E08D-4CAA-9D55-B54293B18718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19400" y="152400"/>
            <a:ext cx="4191000" cy="56356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শিল্পকলা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pic>
        <p:nvPicPr>
          <p:cNvPr id="8" name="Picture 6" descr="C:\Users\RCL\AppData\Local\Temp\20140313_083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3810000" cy="2590800"/>
          </a:xfrm>
          <a:prstGeom prst="rect">
            <a:avLst/>
          </a:prstGeom>
          <a:noFill/>
        </p:spPr>
      </p:pic>
      <p:pic>
        <p:nvPicPr>
          <p:cNvPr id="9" name="Picture 5" descr="C:\Users\RCL\AppData\Local\Temp\20140313_090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52910"/>
            <a:ext cx="3810001" cy="2647890"/>
          </a:xfrm>
          <a:prstGeom prst="rect">
            <a:avLst/>
          </a:prstGeom>
          <a:noFill/>
        </p:spPr>
      </p:pic>
      <p:pic>
        <p:nvPicPr>
          <p:cNvPr id="10" name="Picture 9" descr="C:\Users\RCL\AppData\Local\Temp\20140313_083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762000"/>
            <a:ext cx="3352800" cy="25146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14400" y="335280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000" dirty="0"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গ্রামের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রাস্তা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9800" y="6457890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NikoshBAN" pitchFamily="2" charset="0"/>
                <a:cs typeface="NikoshBAN" pitchFamily="2" charset="0"/>
              </a:rPr>
              <a:t>জড়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জীবন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3568244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লিনোকাট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95300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মানবমনের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সৃজনশীল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কর্মকান্ডের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সামগ্রিক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রুপ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হচছে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শিল্পকলা।শিল্পী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কল্পনা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প্রতিভার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দক্ষতা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রুচির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সমন্বয়ে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সৃষ্টি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করেন।শিল্পীরা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কলার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অন্তর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দৃস্টি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সম্প্রসারিত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1F2-C423-42EA-9E86-52E289ACD487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3F67E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457200"/>
            <a:ext cx="6629400" cy="76944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শিল্পকলার</a:t>
            </a:r>
            <a:r>
              <a:rPr lang="en-US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নানাদিক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1219200"/>
            <a:ext cx="43434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447800" y="1295400"/>
            <a:ext cx="45719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791200" y="1219200"/>
            <a:ext cx="45719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C:\Users\RCL\AppData\Local\Temp\20140313_084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3124200" cy="3784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57200" y="6248400"/>
            <a:ext cx="25146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bn-BD" sz="2000" dirty="0">
                <a:latin typeface="NikoshBAN" pitchFamily="2" charset="0"/>
                <a:cs typeface="NikoshBAN" pitchFamily="2" charset="0"/>
              </a:rPr>
              <a:t>                 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রবীন্দ্রনাথ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ঠাকুর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1676400"/>
            <a:ext cx="2755883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en-US" sz="2400" dirty="0" err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নান্দনিক</a:t>
            </a:r>
            <a:r>
              <a:rPr lang="en-US" sz="2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শিল্পকলা</a:t>
            </a:r>
            <a:r>
              <a:rPr lang="en-US" sz="2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 /</a:t>
            </a:r>
            <a:r>
              <a:rPr lang="en-US" sz="2400" dirty="0" err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চারুকলা</a:t>
            </a:r>
            <a:endParaRPr lang="en-US" sz="24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2" descr="C:\Users\RCL\AppData\Local\Temp\20140320_091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362200"/>
            <a:ext cx="3200400" cy="3810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257800" y="62484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dirty="0"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কাসা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শিল্প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10200" y="1600200"/>
            <a:ext cx="1676400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2400" dirty="0" err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কারুকলা</a:t>
            </a:r>
            <a:endParaRPr lang="en-US" sz="24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DF879-5547-40AE-B416-C250D63D2AB0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 animBg="1"/>
      <p:bldP spid="10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5638800" cy="1143000"/>
          </a:xfrm>
          <a:solidFill>
            <a:srgbClr val="FFC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/>
          </a:bodyPr>
          <a:lstStyle/>
          <a:p>
            <a:r>
              <a:rPr lang="en-US" dirty="0" err="1">
                <a:latin typeface="NikoshBAN" pitchFamily="2" charset="0"/>
                <a:cs typeface="NikoshBAN" pitchFamily="2" charset="0"/>
              </a:rPr>
              <a:t>চারুকলা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/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নান্দনিক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latin typeface="NikoshBAN" pitchFamily="2" charset="0"/>
                <a:cs typeface="NikoshBAN" pitchFamily="2" charset="0"/>
              </a:rPr>
              <a:t>শিল্পকলা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371600"/>
            <a:ext cx="6858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NikoshBAN" pitchFamily="2" charset="0"/>
                <a:cs typeface="NikoshBAN" pitchFamily="2" charset="0"/>
              </a:rPr>
              <a:t>নান্দনিক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শিল্প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en-US" sz="2800" dirty="0" err="1">
                <a:latin typeface="NikoshBAN" pitchFamily="2" charset="0"/>
                <a:cs typeface="NikoshBAN" pitchFamily="2" charset="0"/>
              </a:rPr>
              <a:t>চারুশিল্পের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নান্দনিক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আনন্দদায়ক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দষ্টিনন্দন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মনের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খোরাক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যোগায়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তাকে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নান্দনিক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শিল্প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বলে।শিল্পী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ব্যক্তি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জীবনের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নানা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অভিগতা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রুচি,চিন্তা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,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চেতনা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শিল্পবোধ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অনুভুতিকে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শিল্পরুপ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দেয়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800" dirty="0" err="1">
                <a:latin typeface="NikoshBAN" pitchFamily="2" charset="0"/>
                <a:cs typeface="NikoshBAN" pitchFamily="2" charset="0"/>
              </a:rPr>
              <a:t>যেমনঃ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জয়নুল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আবেদীনের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আঁকা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সংগ্রাম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দূর্ভিক্ষের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22531" name="Picture 3" descr="C:\Users\RCL\AppData\Local\Temp\20140313_18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2057400" cy="2743200"/>
          </a:xfrm>
          <a:prstGeom prst="rect">
            <a:avLst/>
          </a:prstGeom>
          <a:noFill/>
        </p:spPr>
      </p:pic>
      <p:pic>
        <p:nvPicPr>
          <p:cNvPr id="22533" name="Picture 5" descr="C:\Users\RCL\AppData\Local\Temp\20140313_082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0"/>
            <a:ext cx="4114800" cy="1752600"/>
          </a:xfrm>
          <a:prstGeom prst="rect">
            <a:avLst/>
          </a:prstGeom>
          <a:noFill/>
        </p:spPr>
      </p:pic>
      <p:pic>
        <p:nvPicPr>
          <p:cNvPr id="22535" name="Picture 7" descr="C:\Users\RCL\AppData\Local\Temp\20140313_083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419600"/>
            <a:ext cx="3657600" cy="1981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4800" y="4191000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NikoshBAN" pitchFamily="2" charset="0"/>
                <a:cs typeface="NikoshBAN" pitchFamily="2" charset="0"/>
              </a:rPr>
              <a:t>চিত্রঃ</a:t>
            </a:r>
            <a:r>
              <a:rPr lang="en-US" sz="11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100" dirty="0" err="1">
                <a:latin typeface="NikoshBAN" pitchFamily="2" charset="0"/>
                <a:cs typeface="NikoshBAN" pitchFamily="2" charset="0"/>
              </a:rPr>
              <a:t>নিসরগ</a:t>
            </a:r>
            <a:r>
              <a:rPr lang="en-US" sz="11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64886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NikoshBAN" pitchFamily="2" charset="0"/>
                <a:cs typeface="NikoshBAN" pitchFamily="2" charset="0"/>
              </a:rPr>
              <a:t>চিত্রঃসংগ্রাম</a:t>
            </a:r>
            <a:r>
              <a:rPr lang="en-US" sz="1100" dirty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1100" dirty="0" err="1">
                <a:latin typeface="NikoshBAN" pitchFamily="2" charset="0"/>
                <a:cs typeface="NikoshBAN" pitchFamily="2" charset="0"/>
              </a:rPr>
              <a:t>জয়নুল</a:t>
            </a:r>
            <a:r>
              <a:rPr lang="en-US" sz="11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100" dirty="0" err="1">
                <a:latin typeface="NikoshBAN" pitchFamily="2" charset="0"/>
                <a:cs typeface="NikoshBAN" pitchFamily="2" charset="0"/>
              </a:rPr>
              <a:t>আবেদীন</a:t>
            </a:r>
            <a:r>
              <a:rPr lang="en-US" dirty="0">
                <a:latin typeface="NikoshBAN" pitchFamily="2" charset="0"/>
                <a:cs typeface="NikoshBAN" pitchFamily="2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64770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NikoshBAN" pitchFamily="2" charset="0"/>
                <a:cs typeface="NikoshBAN" pitchFamily="2" charset="0"/>
              </a:rPr>
              <a:t>চিত্রঃদূরভিক্ষ</a:t>
            </a:r>
            <a:endParaRPr lang="en-US" sz="11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5EBED-2A75-4BF9-8E45-63F3C4F098D4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CL\AppData\Local\Temp\20140320_0906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CB57-4593-4FC9-94ED-A998E8912492}" type="datetime1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0F4A-A710-4BFC-AF3E-81BF9666386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374</Words>
  <Application>Microsoft Office PowerPoint</Application>
  <PresentationFormat>On-screen Show (4:3)</PresentationFormat>
  <Paragraphs>127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Nikosh</vt:lpstr>
      <vt:lpstr>NikoshBAN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এই পাঠ শেষে শিক্ষাথীরা...</vt:lpstr>
      <vt:lpstr>PowerPoint Presentation</vt:lpstr>
      <vt:lpstr>PowerPoint Presentation</vt:lpstr>
      <vt:lpstr>চারুকলা /নান্দনিক শিল্পকলা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দলীয় কাজ </vt:lpstr>
      <vt:lpstr>মুল্যায়ন </vt:lpstr>
      <vt:lpstr>বাড়ীর কাজ</vt:lpstr>
      <vt:lpstr>shahshj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</dc:title>
  <dc:creator>RCL</dc:creator>
  <cp:lastModifiedBy>DOEL</cp:lastModifiedBy>
  <cp:revision>222</cp:revision>
  <dcterms:created xsi:type="dcterms:W3CDTF">2014-03-20T04:09:56Z</dcterms:created>
  <dcterms:modified xsi:type="dcterms:W3CDTF">2020-04-07T05:12:50Z</dcterms:modified>
</cp:coreProperties>
</file>