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7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6" r:id="rId20"/>
    <p:sldId id="275" r:id="rId21"/>
    <p:sldId id="274" r:id="rId22"/>
  </p:sldIdLst>
  <p:sldSz cx="107902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83" d="100"/>
          <a:sy n="83" d="100"/>
        </p:scale>
        <p:origin x="-504" y="234"/>
      </p:cViewPr>
      <p:guideLst>
        <p:guide orient="horz" pos="2160"/>
        <p:guide pos="33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8780" y="1122363"/>
            <a:ext cx="80926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8780" y="3602038"/>
            <a:ext cx="80926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8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1764" y="365125"/>
            <a:ext cx="232664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829" y="365125"/>
            <a:ext cx="6845057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3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09" y="1709739"/>
            <a:ext cx="930658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209" y="4589464"/>
            <a:ext cx="93065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2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829" y="1825625"/>
            <a:ext cx="45858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2558" y="1825625"/>
            <a:ext cx="45858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9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34" y="365126"/>
            <a:ext cx="930658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235" y="1681163"/>
            <a:ext cx="45647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235" y="2505075"/>
            <a:ext cx="456477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2558" y="1681163"/>
            <a:ext cx="458725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2558" y="2505075"/>
            <a:ext cx="458725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4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8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35" y="457200"/>
            <a:ext cx="348013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257" y="987426"/>
            <a:ext cx="546255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235" y="2057400"/>
            <a:ext cx="348013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35" y="457200"/>
            <a:ext cx="348013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257" y="987426"/>
            <a:ext cx="546255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235" y="2057400"/>
            <a:ext cx="348013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4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1829" y="365126"/>
            <a:ext cx="93065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829" y="1825625"/>
            <a:ext cx="93065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1829" y="6356351"/>
            <a:ext cx="2427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44CAA-9318-4783-9917-D5AC063B5B9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4267" y="6356351"/>
            <a:ext cx="3641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605" y="6356351"/>
            <a:ext cx="2427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8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6558" y="607099"/>
            <a:ext cx="83232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0" y="1543050"/>
            <a:ext cx="7543800" cy="4926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087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431" y="572539"/>
            <a:ext cx="410887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9391" y="1672590"/>
            <a:ext cx="226862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80710" y="2286000"/>
            <a:ext cx="11430" cy="5829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02486" y="2961063"/>
            <a:ext cx="855862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436776" y="2983925"/>
            <a:ext cx="1" cy="580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80806" y="3005012"/>
            <a:ext cx="1" cy="580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926817" y="2961065"/>
            <a:ext cx="1" cy="580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012300" y="2998430"/>
            <a:ext cx="1" cy="580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4563" y="3596377"/>
            <a:ext cx="1453005" cy="7487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5733" y="3619237"/>
            <a:ext cx="1453005" cy="7487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1273" y="3624736"/>
            <a:ext cx="1453005" cy="7487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51724" y="3579016"/>
            <a:ext cx="1453005" cy="7487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94" y="1128325"/>
            <a:ext cx="3026325" cy="2355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divot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865" y="3851910"/>
            <a:ext cx="2857500" cy="22517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8" y="1165860"/>
            <a:ext cx="3367722" cy="22974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33" y="3874770"/>
            <a:ext cx="3141027" cy="22498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366260" y="1645920"/>
            <a:ext cx="2594610" cy="15201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160" y="468630"/>
            <a:ext cx="531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3788093"/>
            <a:ext cx="3120390" cy="26193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8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66" y="1305587"/>
            <a:ext cx="3799099" cy="2134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087" y="3830633"/>
            <a:ext cx="3863197" cy="244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49229" y="1829994"/>
            <a:ext cx="2162074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40" y="1291590"/>
            <a:ext cx="3451225" cy="236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9" y="3634740"/>
            <a:ext cx="3667761" cy="257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08" y="3914775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0270" y="422910"/>
            <a:ext cx="484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7372" y="2249411"/>
            <a:ext cx="1759545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8" y="1314451"/>
            <a:ext cx="3207702" cy="250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160520"/>
            <a:ext cx="3028950" cy="179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4137661"/>
            <a:ext cx="3028950" cy="202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09" y="1257300"/>
            <a:ext cx="3388461" cy="213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20" y="468630"/>
            <a:ext cx="537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60" y="3898859"/>
            <a:ext cx="3201641" cy="241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4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2723" y="1941169"/>
            <a:ext cx="204128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4" y="1268730"/>
            <a:ext cx="3063875" cy="204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31" y="1234441"/>
            <a:ext cx="3341688" cy="20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" y="3730943"/>
            <a:ext cx="28765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58" y="3680461"/>
            <a:ext cx="3337242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53" y="3714751"/>
            <a:ext cx="2867025" cy="248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5990" y="548640"/>
            <a:ext cx="56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!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605" y="5015346"/>
            <a:ext cx="9429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3940" y="849012"/>
            <a:ext cx="27687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F:\content tools\work\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97" y="1828800"/>
            <a:ext cx="4914575" cy="2989795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9151" y="600501"/>
            <a:ext cx="4443240" cy="70788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4691077"/>
            <a:ext cx="9578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বিশ্বস্বাস্থ্য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৪৫০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ৎ।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58" y="1437323"/>
            <a:ext cx="2952432" cy="280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64" y="1508760"/>
            <a:ext cx="5674179" cy="31775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240" y="5006340"/>
            <a:ext cx="945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আসবাব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4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66" y="1051560"/>
            <a:ext cx="3031394" cy="2019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52" y="1028700"/>
            <a:ext cx="3021158" cy="2089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941" y="1011646"/>
            <a:ext cx="2609974" cy="211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" y="3771924"/>
            <a:ext cx="1852394" cy="2093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273" y="3846971"/>
            <a:ext cx="1896722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373" y="3836392"/>
            <a:ext cx="1564478" cy="20651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6618" y="3086945"/>
            <a:ext cx="110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494" y="3189309"/>
            <a:ext cx="90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56504" y="3209869"/>
            <a:ext cx="157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0835" y="5895892"/>
            <a:ext cx="69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9563" y="5929367"/>
            <a:ext cx="97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8817" y="5832985"/>
            <a:ext cx="116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চিপস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5122" y="218431"/>
            <a:ext cx="471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4540" y="4560570"/>
            <a:ext cx="4354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37" y="1028700"/>
            <a:ext cx="536801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1057816"/>
            <a:ext cx="4261803" cy="319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54630" y="4697730"/>
            <a:ext cx="577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062990"/>
            <a:ext cx="6499225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11480" y="4960620"/>
            <a:ext cx="1018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1" grpId="0"/>
      <p:bldP spid="11" grpId="1"/>
      <p:bldP spid="12" grpId="0" build="allAtOnce"/>
      <p:bldP spid="13" grpId="0" build="allAtOnce"/>
      <p:bldP spid="14" grpId="0" build="allAtOnce"/>
      <p:bldP spid="2" grpId="0"/>
      <p:bldP spid="2" grpId="1"/>
      <p:bldP spid="16" grpId="0"/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2733" y="797512"/>
            <a:ext cx="2249334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840" y="5011971"/>
            <a:ext cx="876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08860" y="1874520"/>
            <a:ext cx="5063490" cy="24231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8572" y="651481"/>
            <a:ext cx="16417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459" y="1746913"/>
            <a:ext cx="10087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ফলমুল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100"/>
                            </p:stCondLst>
                            <p:childTnLst>
                              <p:par>
                                <p:cTn id="3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20049" y="3391643"/>
            <a:ext cx="4308764" cy="11154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8294" y="3071720"/>
            <a:ext cx="49240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মাসুদুর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এম.এস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).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চোরকোল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০১৮২২৮০৪০৫৭</a:t>
            </a:r>
          </a:p>
          <a:p>
            <a:pPr lvl="0"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masudjhe76@gmail.com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709" y="937260"/>
            <a:ext cx="1699609" cy="23059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9" name="Rectangle 8"/>
          <p:cNvSpPr/>
          <p:nvPr/>
        </p:nvSpPr>
        <p:spPr>
          <a:xfrm>
            <a:off x="5800983" y="3488516"/>
            <a:ext cx="423959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৬ষ্ঠ</a:t>
            </a:r>
          </a:p>
          <a:p>
            <a:pPr lvl="0"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(পাঠ-১)</a:t>
            </a:r>
          </a:p>
          <a:p>
            <a:pPr lvl="0"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০০/০০/০০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5043" y="689558"/>
            <a:ext cx="2008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Masud\Desktop\DSC019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877" y="822960"/>
            <a:ext cx="1718101" cy="2274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2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5484" y="959409"/>
            <a:ext cx="2626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93" y="5324675"/>
            <a:ext cx="1023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অপরিসিম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40280"/>
            <a:ext cx="6480810" cy="2870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4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4842" y="4457343"/>
            <a:ext cx="453361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290" y="854930"/>
            <a:ext cx="5620413" cy="39080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1277339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8880" y="489331"/>
            <a:ext cx="5371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1497330"/>
            <a:ext cx="3549333" cy="33947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20" y="1463041"/>
            <a:ext cx="2926080" cy="33832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68" y="1520190"/>
            <a:ext cx="3165475" cy="334899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3080" y="4937760"/>
            <a:ext cx="136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0660" y="4994910"/>
            <a:ext cx="136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মরিচ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9630" y="4937760"/>
            <a:ext cx="136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" y="5955030"/>
            <a:ext cx="957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স্বাভাবিকভাবে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7605" y="5128926"/>
            <a:ext cx="30219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6000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6000" b="0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1565910"/>
            <a:ext cx="4869180" cy="34975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1543051"/>
            <a:ext cx="4858702" cy="35090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1670" y="560070"/>
            <a:ext cx="667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84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4062" y="1052252"/>
            <a:ext cx="185225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140" y="2142699"/>
            <a:ext cx="9578339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u="sng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1050" u="sng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850" y="5364480"/>
            <a:ext cx="8615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4" y="1565910"/>
            <a:ext cx="3863975" cy="369189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03" y="1579244"/>
            <a:ext cx="2828925" cy="36785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10" y="1594484"/>
            <a:ext cx="3084830" cy="37090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0130" y="697230"/>
            <a:ext cx="7978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20441" y="1244831"/>
            <a:ext cx="2297184" cy="6639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83430" y="1943100"/>
            <a:ext cx="11431" cy="11201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94001" y="3097530"/>
            <a:ext cx="4698289" cy="18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217420" y="3139095"/>
            <a:ext cx="14198" cy="8842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58000" y="3120390"/>
            <a:ext cx="5188" cy="9019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83249" y="4149090"/>
            <a:ext cx="2417201" cy="8385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73744" y="4091940"/>
            <a:ext cx="2438686" cy="942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38" y="5378845"/>
            <a:ext cx="996025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0170" y="752132"/>
            <a:ext cx="191751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3412" y="5499707"/>
            <a:ext cx="616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64" y="1680209"/>
            <a:ext cx="6821108" cy="362331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110" y="628650"/>
            <a:ext cx="50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78" y="1611630"/>
            <a:ext cx="3253422" cy="24117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43" y="1588770"/>
            <a:ext cx="3118167" cy="2560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" y="1611630"/>
            <a:ext cx="3187700" cy="254888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303" y="4551998"/>
            <a:ext cx="2714625" cy="19631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3730" y="4686300"/>
            <a:ext cx="3497580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!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" y="4370070"/>
            <a:ext cx="3271520" cy="22021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19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348</Words>
  <Application>Microsoft Office PowerPoint</Application>
  <PresentationFormat>Custom</PresentationFormat>
  <Paragraphs>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Masud</cp:lastModifiedBy>
  <cp:revision>98</cp:revision>
  <dcterms:created xsi:type="dcterms:W3CDTF">2019-11-02T12:16:41Z</dcterms:created>
  <dcterms:modified xsi:type="dcterms:W3CDTF">2020-04-07T14:16:33Z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13513024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