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9" r:id="rId5"/>
    <p:sldId id="260" r:id="rId6"/>
    <p:sldId id="258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74" r:id="rId21"/>
    <p:sldId id="275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7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24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30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9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5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81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72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53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79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7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40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5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A612-76DA-4E8A-B65A-0B875E23D533}" type="datetimeFigureOut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41F7-5B39-4AFB-A55C-E7555650E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2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ruit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5d.com/human-aura-energy-fiel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st_of_suga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eativejewishmom.com/2011/12/red-lentil-soup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food/different-colored-beans.jpg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gclassroom.org/teacher/matrix/lessonplan.cfm?lpid=57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3599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.oregonstate.education/aandp/chapter/6-1-the-functions-of-the-skeletal-syste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ondergressive.com/the-greatest-medical-discovery-of-our-time-starve-cancer-by-eating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hyperlink" Target="https://en.wikipedia.org/wiki/Fish_as_foo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732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1D2A34-E1C7-4027-9487-4D5844B16D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3917" y="1807047"/>
            <a:ext cx="7583129" cy="505095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DBA498F-325C-42E7-BAF0-946AC9261825}"/>
              </a:ext>
            </a:extLst>
          </p:cNvPr>
          <p:cNvGrpSpPr/>
          <p:nvPr/>
        </p:nvGrpSpPr>
        <p:grpSpPr>
          <a:xfrm>
            <a:off x="2154311" y="164695"/>
            <a:ext cx="4892525" cy="2252797"/>
            <a:chOff x="1628364" y="164695"/>
            <a:chExt cx="4892525" cy="225279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AED79C5-DA57-4CD2-98ED-EB1F5DEBDF83}"/>
                </a:ext>
              </a:extLst>
            </p:cNvPr>
            <p:cNvSpPr txBox="1"/>
            <p:nvPr/>
          </p:nvSpPr>
          <p:spPr>
            <a:xfrm>
              <a:off x="1628364" y="1398682"/>
              <a:ext cx="8613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W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4A3EC8-7B4C-45B5-AAB9-057ABC9D6EDC}"/>
                </a:ext>
              </a:extLst>
            </p:cNvPr>
            <p:cNvSpPr txBox="1"/>
            <p:nvPr/>
          </p:nvSpPr>
          <p:spPr>
            <a:xfrm>
              <a:off x="2300088" y="750429"/>
              <a:ext cx="8613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42A4665-2EDA-49B2-A07C-CD7076F800C5}"/>
                </a:ext>
              </a:extLst>
            </p:cNvPr>
            <p:cNvSpPr txBox="1"/>
            <p:nvPr/>
          </p:nvSpPr>
          <p:spPr>
            <a:xfrm>
              <a:off x="2900569" y="365710"/>
              <a:ext cx="8613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814F020-FA01-4E89-ACF5-11FC86194F5F}"/>
                </a:ext>
              </a:extLst>
            </p:cNvPr>
            <p:cNvSpPr txBox="1"/>
            <p:nvPr/>
          </p:nvSpPr>
          <p:spPr>
            <a:xfrm>
              <a:off x="3509342" y="164695"/>
              <a:ext cx="8613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9E65155-B33E-4C95-917E-A017D96CB45A}"/>
                </a:ext>
              </a:extLst>
            </p:cNvPr>
            <p:cNvSpPr txBox="1"/>
            <p:nvPr/>
          </p:nvSpPr>
          <p:spPr>
            <a:xfrm>
              <a:off x="4239042" y="383019"/>
              <a:ext cx="8613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75641FB-AC0F-45B8-8ED1-CA543E230112}"/>
                </a:ext>
              </a:extLst>
            </p:cNvPr>
            <p:cNvSpPr txBox="1"/>
            <p:nvPr/>
          </p:nvSpPr>
          <p:spPr>
            <a:xfrm>
              <a:off x="4897405" y="770906"/>
              <a:ext cx="8613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BCB180D-9825-4938-95A1-ADAE7DB026F3}"/>
                </a:ext>
              </a:extLst>
            </p:cNvPr>
            <p:cNvSpPr txBox="1"/>
            <p:nvPr/>
          </p:nvSpPr>
          <p:spPr>
            <a:xfrm>
              <a:off x="5659498" y="1401829"/>
              <a:ext cx="8613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8818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049030" y="4346571"/>
            <a:ext cx="2701381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6227F8-996B-4EC4-B33C-6B31472ACD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23930" y="1033670"/>
            <a:ext cx="3551583" cy="26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08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528503" y="4734814"/>
            <a:ext cx="2299027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Sugar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D72B4B-87F5-48C4-B04A-837784ADE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370296" y="1199856"/>
            <a:ext cx="4615439" cy="29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16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283025" y="4887863"/>
            <a:ext cx="257795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Lentils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96D904-F24A-499B-B5BD-7D441D8C89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26363" y="677126"/>
            <a:ext cx="4240697" cy="37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6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433707" y="4743184"/>
            <a:ext cx="2276585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Beans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7687F7-D34A-4774-9B5B-B28FFE1439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26366" y="1191486"/>
            <a:ext cx="4121427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78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193257" y="4585185"/>
            <a:ext cx="2757486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Protein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F92ACD-A507-49D6-847C-15BE163DEB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960008" y="923983"/>
            <a:ext cx="5223983" cy="331664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0311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666143" y="4825188"/>
            <a:ext cx="1811714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Eyes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5BD937-BE06-44D8-B713-387EECD7E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182" y="867694"/>
            <a:ext cx="488674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77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258113" y="4414956"/>
            <a:ext cx="2177199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Teeth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3FDD90-65C5-4315-9DE6-0322D5E866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86000" y="744369"/>
            <a:ext cx="4572000" cy="335253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571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436913" y="5018834"/>
            <a:ext cx="2270173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Bones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B4CC9B-0435-43EC-819B-B1349EEA69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25567" y="743558"/>
            <a:ext cx="3892863" cy="3497494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76549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4FB437-E4CA-4799-AFE4-78A2A86ED32C}"/>
              </a:ext>
            </a:extLst>
          </p:cNvPr>
          <p:cNvSpPr/>
          <p:nvPr/>
        </p:nvSpPr>
        <p:spPr>
          <a:xfrm>
            <a:off x="2319130" y="572005"/>
            <a:ext cx="5161721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A55EEB-DC26-410C-AA14-71AE5FA50B1D}"/>
              </a:ext>
            </a:extLst>
          </p:cNvPr>
          <p:cNvSpPr txBox="1"/>
          <p:nvPr/>
        </p:nvSpPr>
        <p:spPr>
          <a:xfrm>
            <a:off x="2054087" y="2651157"/>
            <a:ext cx="658632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95250"/>
              <a:bevelB w="12700"/>
              <a:extrusionClr>
                <a:schemeClr val="accent6">
                  <a:lumMod val="75000"/>
                </a:schemeClr>
              </a:extrusionClr>
            </a:sp3d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All of you divide into four groups.</a:t>
            </a: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Then read the text carefully.</a:t>
            </a:r>
          </a:p>
        </p:txBody>
      </p:sp>
    </p:spTree>
    <p:extLst>
      <p:ext uri="{BB962C8B-B14F-4D97-AF65-F5344CB8AC3E}">
        <p14:creationId xmlns:p14="http://schemas.microsoft.com/office/powerpoint/2010/main" xmlns="" val="375087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874FA-4AEE-40B4-B2F9-E307AF0FB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654" y="1501621"/>
            <a:ext cx="5861610" cy="4758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265103-2089-4160-AC23-D441AECFE180}"/>
              </a:ext>
            </a:extLst>
          </p:cNvPr>
          <p:cNvSpPr txBox="1"/>
          <p:nvPr/>
        </p:nvSpPr>
        <p:spPr>
          <a:xfrm>
            <a:off x="2292626" y="197039"/>
            <a:ext cx="45587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95250"/>
              <a:bevelB w="12700"/>
              <a:extrusionClr>
                <a:schemeClr val="accent6">
                  <a:lumMod val="75000"/>
                </a:schemeClr>
              </a:extrusionClr>
            </a:sp3d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at the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16D565A-A2FB-43B0-A562-B85963F7D56E}"/>
              </a:ext>
            </a:extLst>
          </p:cNvPr>
          <p:cNvGrpSpPr/>
          <p:nvPr/>
        </p:nvGrpSpPr>
        <p:grpSpPr>
          <a:xfrm>
            <a:off x="6956268" y="2750927"/>
            <a:ext cx="2160105" cy="2605452"/>
            <a:chOff x="6561715" y="-273997"/>
            <a:chExt cx="2160105" cy="2605452"/>
          </a:xfrm>
          <a:solidFill>
            <a:schemeClr val="accent3"/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55574A31-7F3C-4310-A2F3-9495F97DB5DD}"/>
                </a:ext>
              </a:extLst>
            </p:cNvPr>
            <p:cNvSpPr/>
            <p:nvPr/>
          </p:nvSpPr>
          <p:spPr>
            <a:xfrm>
              <a:off x="6561715" y="-273997"/>
              <a:ext cx="2160105" cy="1537252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What kind of food?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CF8BA54-CD03-4778-BAD3-B682A16A1F2A}"/>
                </a:ext>
              </a:extLst>
            </p:cNvPr>
            <p:cNvSpPr/>
            <p:nvPr/>
          </p:nvSpPr>
          <p:spPr>
            <a:xfrm>
              <a:off x="6822559" y="1713487"/>
              <a:ext cx="362361" cy="33793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5B0518F-728B-4891-A544-01E8B6C0F62E}"/>
                </a:ext>
              </a:extLst>
            </p:cNvPr>
            <p:cNvSpPr/>
            <p:nvPr/>
          </p:nvSpPr>
          <p:spPr>
            <a:xfrm>
              <a:off x="6605202" y="2106168"/>
              <a:ext cx="251791" cy="22528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04BF716-6AB8-41A8-80A5-E10BBC4E6282}"/>
                </a:ext>
              </a:extLst>
            </p:cNvPr>
            <p:cNvSpPr/>
            <p:nvPr/>
          </p:nvSpPr>
          <p:spPr>
            <a:xfrm>
              <a:off x="6991057" y="1249017"/>
              <a:ext cx="437321" cy="4220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F38A31-F262-4DD7-86F6-07A31A316C8B}"/>
              </a:ext>
            </a:extLst>
          </p:cNvPr>
          <p:cNvGrpSpPr/>
          <p:nvPr/>
        </p:nvGrpSpPr>
        <p:grpSpPr>
          <a:xfrm>
            <a:off x="121144" y="2228050"/>
            <a:ext cx="2763042" cy="2271178"/>
            <a:chOff x="6146200" y="800128"/>
            <a:chExt cx="2763042" cy="227117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xmlns="" id="{599030A7-349C-4267-BFC0-70574CA6E001}"/>
                </a:ext>
              </a:extLst>
            </p:cNvPr>
            <p:cNvSpPr/>
            <p:nvPr/>
          </p:nvSpPr>
          <p:spPr>
            <a:xfrm>
              <a:off x="6146200" y="800128"/>
              <a:ext cx="2160105" cy="1537252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What are these?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1B125A3-AE86-469E-A4AB-0E659ACB623D}"/>
                </a:ext>
              </a:extLst>
            </p:cNvPr>
            <p:cNvSpPr/>
            <p:nvPr/>
          </p:nvSpPr>
          <p:spPr>
            <a:xfrm>
              <a:off x="8239335" y="2620732"/>
              <a:ext cx="362361" cy="33793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02C7CA4-A5F7-4401-AD2D-E1AC3353EC90}"/>
                </a:ext>
              </a:extLst>
            </p:cNvPr>
            <p:cNvSpPr/>
            <p:nvPr/>
          </p:nvSpPr>
          <p:spPr>
            <a:xfrm>
              <a:off x="8657451" y="2846019"/>
              <a:ext cx="251791" cy="22528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D0D6A19-A1CF-4D26-8687-208AEA4EEE15}"/>
                </a:ext>
              </a:extLst>
            </p:cNvPr>
            <p:cNvSpPr/>
            <p:nvPr/>
          </p:nvSpPr>
          <p:spPr>
            <a:xfrm>
              <a:off x="7839278" y="2241877"/>
              <a:ext cx="437321" cy="42209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466383A-CCFB-499B-BA98-6B233F1C67A8}"/>
              </a:ext>
            </a:extLst>
          </p:cNvPr>
          <p:cNvSpPr/>
          <p:nvPr/>
        </p:nvSpPr>
        <p:spPr>
          <a:xfrm>
            <a:off x="13812" y="280737"/>
            <a:ext cx="9116373" cy="6296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972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From the Food Pyramid we know –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eat more food made from grain. Because grain gives us energy.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Then we eat fruit and vegetables. Because they help our health.</a:t>
            </a:r>
          </a:p>
        </p:txBody>
      </p:sp>
    </p:spTree>
    <p:extLst>
      <p:ext uri="{BB962C8B-B14F-4D97-AF65-F5344CB8AC3E}">
        <p14:creationId xmlns:p14="http://schemas.microsoft.com/office/powerpoint/2010/main" xmlns="" val="289545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E7408D-805E-45BD-9359-632A9BA2B307}"/>
              </a:ext>
            </a:extLst>
          </p:cNvPr>
          <p:cNvSpPr/>
          <p:nvPr/>
        </p:nvSpPr>
        <p:spPr>
          <a:xfrm>
            <a:off x="1062682" y="337296"/>
            <a:ext cx="6977448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 introduce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7199A2-0B64-4704-B2AE-D90868093EEA}"/>
              </a:ext>
            </a:extLst>
          </p:cNvPr>
          <p:cNvSpPr/>
          <p:nvPr/>
        </p:nvSpPr>
        <p:spPr>
          <a:xfrm>
            <a:off x="1399498" y="1163485"/>
            <a:ext cx="6345007" cy="120032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Muhammad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kamruzzaman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B9E90F-457A-49AC-9403-7F20BCC60BCF}"/>
              </a:ext>
            </a:extLst>
          </p:cNvPr>
          <p:cNvSpPr txBox="1"/>
          <p:nvPr/>
        </p:nvSpPr>
        <p:spPr>
          <a:xfrm>
            <a:off x="921026" y="2396498"/>
            <a:ext cx="7301948" cy="95410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Harulia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govt. primary School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Kendua,Netrakona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87837780_2605023186445179_311426398012257075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8979" y="3517557"/>
            <a:ext cx="3558750" cy="3340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412" y="3509319"/>
            <a:ext cx="3649362" cy="3348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291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4FB437-E4CA-4799-AFE4-78A2A86ED32C}"/>
              </a:ext>
            </a:extLst>
          </p:cNvPr>
          <p:cNvSpPr/>
          <p:nvPr/>
        </p:nvSpPr>
        <p:spPr>
          <a:xfrm>
            <a:off x="2319130" y="572005"/>
            <a:ext cx="5161721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6EBEDA-6E61-4925-B203-FDF219920C19}"/>
              </a:ext>
            </a:extLst>
          </p:cNvPr>
          <p:cNvSpPr txBox="1"/>
          <p:nvPr/>
        </p:nvSpPr>
        <p:spPr>
          <a:xfrm>
            <a:off x="0" y="193554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95250"/>
              <a:bevelB w="12700"/>
              <a:extrusionClr>
                <a:schemeClr val="accent6">
                  <a:lumMod val="75000"/>
                </a:schemeClr>
              </a:extrusionClr>
            </a:sp3d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Write the answer of the following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3386B-4B93-45F1-891F-DB0395D59007}"/>
              </a:ext>
            </a:extLst>
          </p:cNvPr>
          <p:cNvSpPr txBox="1"/>
          <p:nvPr/>
        </p:nvSpPr>
        <p:spPr>
          <a:xfrm>
            <a:off x="132522" y="2960520"/>
            <a:ext cx="8772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food pyramid help us to understand?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foods are made of grain?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fruit and vegetables important?</a:t>
            </a:r>
          </a:p>
        </p:txBody>
      </p:sp>
    </p:spTree>
    <p:extLst>
      <p:ext uri="{BB962C8B-B14F-4D97-AF65-F5344CB8AC3E}">
        <p14:creationId xmlns:p14="http://schemas.microsoft.com/office/powerpoint/2010/main" xmlns="" val="4215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4FB437-E4CA-4799-AFE4-78A2A86ED32C}"/>
              </a:ext>
            </a:extLst>
          </p:cNvPr>
          <p:cNvSpPr/>
          <p:nvPr/>
        </p:nvSpPr>
        <p:spPr>
          <a:xfrm>
            <a:off x="2044145" y="596726"/>
            <a:ext cx="526773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Now, everybody read the text silently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F47743-B65E-49A4-925A-495C2653F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9"/>
          <a:stretch/>
        </p:blipFill>
        <p:spPr>
          <a:xfrm>
            <a:off x="106017" y="1961322"/>
            <a:ext cx="8892210" cy="384987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92330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4FB437-E4CA-4799-AFE4-78A2A86ED32C}"/>
              </a:ext>
            </a:extLst>
          </p:cNvPr>
          <p:cNvSpPr/>
          <p:nvPr/>
        </p:nvSpPr>
        <p:spPr>
          <a:xfrm>
            <a:off x="1991139" y="224265"/>
            <a:ext cx="516172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6EBEDA-6E61-4925-B203-FDF219920C19}"/>
              </a:ext>
            </a:extLst>
          </p:cNvPr>
          <p:cNvSpPr txBox="1"/>
          <p:nvPr/>
        </p:nvSpPr>
        <p:spPr>
          <a:xfrm>
            <a:off x="483704" y="1354172"/>
            <a:ext cx="81765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9050" h="95250"/>
              <a:bevelB w="12700"/>
              <a:extrusionClr>
                <a:schemeClr val="accent6">
                  <a:lumMod val="75000"/>
                </a:schemeClr>
              </a:extrusionClr>
            </a:sp3d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Fill in the gapes with the given words.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3386B-4B93-45F1-891F-DB0395D59007}"/>
              </a:ext>
            </a:extLst>
          </p:cNvPr>
          <p:cNvSpPr txBox="1"/>
          <p:nvPr/>
        </p:nvSpPr>
        <p:spPr>
          <a:xfrm>
            <a:off x="337928" y="3596752"/>
            <a:ext cx="8772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Pyramid is _____ to us.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 us _____.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 and fruits are _____ for us.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bottom level of the Pyramid has food from _____.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_____ levels in the Food Pyramid.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28DCFBF-7504-4CE0-9C8F-A30BE8306F33}"/>
              </a:ext>
            </a:extLst>
          </p:cNvPr>
          <p:cNvSpPr/>
          <p:nvPr/>
        </p:nvSpPr>
        <p:spPr>
          <a:xfrm>
            <a:off x="106016" y="1990628"/>
            <a:ext cx="1885123" cy="58477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four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7F16104-9683-4985-96E0-034E6A310EC8}"/>
              </a:ext>
            </a:extLst>
          </p:cNvPr>
          <p:cNvSpPr/>
          <p:nvPr/>
        </p:nvSpPr>
        <p:spPr>
          <a:xfrm>
            <a:off x="2100468" y="1938947"/>
            <a:ext cx="1885123" cy="63645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BB32208-2A69-47D6-BEE9-94E0CB5DE755}"/>
              </a:ext>
            </a:extLst>
          </p:cNvPr>
          <p:cNvSpPr/>
          <p:nvPr/>
        </p:nvSpPr>
        <p:spPr>
          <a:xfrm>
            <a:off x="4094920" y="1974902"/>
            <a:ext cx="1885123" cy="6005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useful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81293F9-AFD7-49DE-87A4-3B10C04E2D5E}"/>
              </a:ext>
            </a:extLst>
          </p:cNvPr>
          <p:cNvSpPr/>
          <p:nvPr/>
        </p:nvSpPr>
        <p:spPr>
          <a:xfrm>
            <a:off x="6089372" y="1990628"/>
            <a:ext cx="1885123" cy="62005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grain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A75C681-E89A-4F86-846B-5D26621C7133}"/>
              </a:ext>
            </a:extLst>
          </p:cNvPr>
          <p:cNvSpPr/>
          <p:nvPr/>
        </p:nvSpPr>
        <p:spPr>
          <a:xfrm>
            <a:off x="1048577" y="2705392"/>
            <a:ext cx="2173355" cy="555856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important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460598E-F368-4E4E-88EE-292C2758E014}"/>
              </a:ext>
            </a:extLst>
          </p:cNvPr>
          <p:cNvSpPr/>
          <p:nvPr/>
        </p:nvSpPr>
        <p:spPr>
          <a:xfrm>
            <a:off x="3382614" y="2681023"/>
            <a:ext cx="1885123" cy="6005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energy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EBDBED7-CB40-4E07-822E-3DE52E958F09}"/>
              </a:ext>
            </a:extLst>
          </p:cNvPr>
          <p:cNvSpPr/>
          <p:nvPr/>
        </p:nvSpPr>
        <p:spPr>
          <a:xfrm>
            <a:off x="5428419" y="2721963"/>
            <a:ext cx="1885123" cy="60050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harmful</a:t>
            </a:r>
          </a:p>
        </p:txBody>
      </p:sp>
    </p:spTree>
    <p:extLst>
      <p:ext uri="{BB962C8B-B14F-4D97-AF65-F5344CB8AC3E}">
        <p14:creationId xmlns:p14="http://schemas.microsoft.com/office/powerpoint/2010/main" xmlns="" val="256670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" grpId="0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3386B-4B93-45F1-891F-DB0395D59007}"/>
              </a:ext>
            </a:extLst>
          </p:cNvPr>
          <p:cNvSpPr txBox="1"/>
          <p:nvPr/>
        </p:nvSpPr>
        <p:spPr>
          <a:xfrm>
            <a:off x="980661" y="4509722"/>
            <a:ext cx="834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Draw a picture of Food Pyramid.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0EED39-F3F8-4DE1-B2A8-3CD2984409E5}"/>
              </a:ext>
            </a:extLst>
          </p:cNvPr>
          <p:cNvGrpSpPr/>
          <p:nvPr/>
        </p:nvGrpSpPr>
        <p:grpSpPr>
          <a:xfrm>
            <a:off x="3833190" y="1236661"/>
            <a:ext cx="2345635" cy="2498855"/>
            <a:chOff x="3399180" y="0"/>
            <a:chExt cx="2345635" cy="2498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9963B92-00BC-47F8-9494-4EEC5E8C7B48}"/>
                </a:ext>
              </a:extLst>
            </p:cNvPr>
            <p:cNvGrpSpPr/>
            <p:nvPr/>
          </p:nvGrpSpPr>
          <p:grpSpPr>
            <a:xfrm>
              <a:off x="3399180" y="0"/>
              <a:ext cx="2345635" cy="2498855"/>
              <a:chOff x="3399180" y="0"/>
              <a:chExt cx="2345635" cy="249885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62FB3A5-5F60-4289-B21E-6A9E9170EF57}"/>
                  </a:ext>
                </a:extLst>
              </p:cNvPr>
              <p:cNvSpPr/>
              <p:nvPr/>
            </p:nvSpPr>
            <p:spPr>
              <a:xfrm>
                <a:off x="3737113" y="1140718"/>
                <a:ext cx="1643270" cy="13581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xmlns="" id="{85E7B3E3-4E5A-4E89-86EE-1C70C97C9F3A}"/>
                  </a:ext>
                </a:extLst>
              </p:cNvPr>
              <p:cNvSpPr/>
              <p:nvPr/>
            </p:nvSpPr>
            <p:spPr>
              <a:xfrm>
                <a:off x="3399180" y="0"/>
                <a:ext cx="2345635" cy="124900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66EBEDA-6E61-4925-B203-FDF219920C19}"/>
                </a:ext>
              </a:extLst>
            </p:cNvPr>
            <p:cNvSpPr txBox="1"/>
            <p:nvPr/>
          </p:nvSpPr>
          <p:spPr>
            <a:xfrm>
              <a:off x="3876258" y="1335321"/>
              <a:ext cx="13981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19050" h="95250"/>
                <a:bevelB w="12700"/>
                <a:extrusionClr>
                  <a:schemeClr val="accent6">
                    <a:lumMod val="75000"/>
                  </a:schemeClr>
                </a:extrusionClr>
              </a:sp3d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50800" dist="50800" dir="5400000" algn="ctr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Home Work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AACD52-F85B-4F5F-89BD-0D8386CE8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5" t="7790" r="3333" b="11630"/>
          <a:stretch/>
        </p:blipFill>
        <p:spPr>
          <a:xfrm>
            <a:off x="0" y="0"/>
            <a:ext cx="2345635" cy="20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8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215B4D-24D7-4430-AF5A-BE4EED096E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BA76E9-12A0-49B0-B136-0A29425CAD2F}"/>
              </a:ext>
            </a:extLst>
          </p:cNvPr>
          <p:cNvSpPr txBox="1"/>
          <p:nvPr/>
        </p:nvSpPr>
        <p:spPr>
          <a:xfrm>
            <a:off x="2252869" y="2279374"/>
            <a:ext cx="490330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44450"/>
              <a:bevelB w="38100"/>
              <a:extrusionClr>
                <a:schemeClr val="accent6">
                  <a:lumMod val="50000"/>
                </a:schemeClr>
              </a:extrusionClr>
            </a:sp3d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Thanks to all</a:t>
            </a:r>
          </a:p>
        </p:txBody>
      </p:sp>
    </p:spTree>
    <p:extLst>
      <p:ext uri="{BB962C8B-B14F-4D97-AF65-F5344CB8AC3E}">
        <p14:creationId xmlns:p14="http://schemas.microsoft.com/office/powerpoint/2010/main" xmlns="" val="217234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E7408D-805E-45BD-9359-632A9BA2B307}"/>
              </a:ext>
            </a:extLst>
          </p:cNvPr>
          <p:cNvSpPr/>
          <p:nvPr/>
        </p:nvSpPr>
        <p:spPr>
          <a:xfrm>
            <a:off x="897654" y="329514"/>
            <a:ext cx="6755297" cy="1015663"/>
          </a:xfrm>
          <a:prstGeom prst="rect">
            <a:avLst/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Identity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7199A2-0B64-4704-B2AE-D90868093EEA}"/>
              </a:ext>
            </a:extLst>
          </p:cNvPr>
          <p:cNvSpPr/>
          <p:nvPr/>
        </p:nvSpPr>
        <p:spPr>
          <a:xfrm>
            <a:off x="924384" y="2419821"/>
            <a:ext cx="7113999" cy="26161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 : Five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 : English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 :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Eat healthy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: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4-5( What food….our health.)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 no. 24</a:t>
            </a:r>
          </a:p>
        </p:txBody>
      </p:sp>
    </p:spTree>
    <p:extLst>
      <p:ext uri="{BB962C8B-B14F-4D97-AF65-F5344CB8AC3E}">
        <p14:creationId xmlns:p14="http://schemas.microsoft.com/office/powerpoint/2010/main" xmlns="" val="73031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xmlns="" id="{79EA7045-FCD9-4944-A369-01811B6B6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458396"/>
              </p:ext>
            </p:extLst>
          </p:nvPr>
        </p:nvGraphicFramePr>
        <p:xfrm>
          <a:off x="3838831" y="3789406"/>
          <a:ext cx="2242869" cy="1828800"/>
        </p:xfrm>
        <a:graphic>
          <a:graphicData uri="http://schemas.openxmlformats.org/presentationml/2006/ole">
            <p:oleObj spid="_x0000_s1089" name="Packager Shell Object" showAsIcon="1" r:id="rId3" imgW="781920" imgH="657000" progId="Package">
              <p:embed/>
            </p:oleObj>
          </a:graphicData>
        </a:graphic>
      </p:graphicFrame>
      <p:sp>
        <p:nvSpPr>
          <p:cNvPr id="15" name="Flowchart: Punched Tape 14"/>
          <p:cNvSpPr/>
          <p:nvPr/>
        </p:nvSpPr>
        <p:spPr>
          <a:xfrm>
            <a:off x="1927655" y="1120346"/>
            <a:ext cx="5206312" cy="1804087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5110" y="1695590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Let’s watch a video.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23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410FD21-00BE-48DB-81B2-A0F1B9B4F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845" y="1641428"/>
            <a:ext cx="1734656" cy="12325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57EC8B1-C792-4B17-AD8A-3F2273D9C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4343" y="3191925"/>
            <a:ext cx="2143125" cy="2143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263903-AC9F-4618-B8F9-4FB42A15D2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292" y="3525570"/>
            <a:ext cx="2246187" cy="14758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4234742-A36E-4836-A445-CC3402DCD8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9550" y="1471882"/>
            <a:ext cx="1712294" cy="1414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802EABF-193A-4C1C-8EE5-AA99E58BBC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3446" y="1522950"/>
            <a:ext cx="1734657" cy="130099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F81C85-C9EB-417B-B091-9D3868B42BF2}"/>
              </a:ext>
            </a:extLst>
          </p:cNvPr>
          <p:cNvSpPr txBox="1"/>
          <p:nvPr/>
        </p:nvSpPr>
        <p:spPr>
          <a:xfrm>
            <a:off x="3732324" y="2886084"/>
            <a:ext cx="19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64623CB-C261-4B3C-BE8E-B633833E03C0}"/>
              </a:ext>
            </a:extLst>
          </p:cNvPr>
          <p:cNvSpPr txBox="1"/>
          <p:nvPr/>
        </p:nvSpPr>
        <p:spPr>
          <a:xfrm>
            <a:off x="1020451" y="2819272"/>
            <a:ext cx="19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Banana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C891DC-5882-42B4-BBC1-66C0A8A90390}"/>
              </a:ext>
            </a:extLst>
          </p:cNvPr>
          <p:cNvSpPr txBox="1"/>
          <p:nvPr/>
        </p:nvSpPr>
        <p:spPr>
          <a:xfrm>
            <a:off x="1099929" y="4951877"/>
            <a:ext cx="19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Carrot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D962CD-76DE-4F3C-954B-9E07F8A1E95A}"/>
              </a:ext>
            </a:extLst>
          </p:cNvPr>
          <p:cNvSpPr txBox="1"/>
          <p:nvPr/>
        </p:nvSpPr>
        <p:spPr>
          <a:xfrm>
            <a:off x="6224644" y="2976342"/>
            <a:ext cx="19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5D000B8-A3D9-4C99-A926-0E20A35236C9}"/>
              </a:ext>
            </a:extLst>
          </p:cNvPr>
          <p:cNvSpPr txBox="1"/>
          <p:nvPr/>
        </p:nvSpPr>
        <p:spPr>
          <a:xfrm>
            <a:off x="6224643" y="4780357"/>
            <a:ext cx="19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Papaya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FB8A6C1-2723-4C3F-BED8-3A37571F6EAD}"/>
              </a:ext>
            </a:extLst>
          </p:cNvPr>
          <p:cNvSpPr/>
          <p:nvPr/>
        </p:nvSpPr>
        <p:spPr>
          <a:xfrm>
            <a:off x="1787493" y="638906"/>
            <a:ext cx="5569014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at the pictures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2F44A7F-8DA6-476B-88DD-74568386D9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960029" y="3560267"/>
            <a:ext cx="1578764" cy="132089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C703981-100B-470A-8EA9-CBAFF4C882BE}"/>
              </a:ext>
            </a:extLst>
          </p:cNvPr>
          <p:cNvSpPr txBox="1"/>
          <p:nvPr/>
        </p:nvSpPr>
        <p:spPr>
          <a:xfrm>
            <a:off x="3740034" y="4967095"/>
            <a:ext cx="195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Fish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8058895-117C-4ECE-98B7-2936C5852111}"/>
              </a:ext>
            </a:extLst>
          </p:cNvPr>
          <p:cNvSpPr/>
          <p:nvPr/>
        </p:nvSpPr>
        <p:spPr>
          <a:xfrm>
            <a:off x="1701143" y="5627607"/>
            <a:ext cx="5856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Why are they 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good food?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19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3" grpId="0" animBg="1"/>
      <p:bldP spid="38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C71549-60EB-4E8B-91D0-54312389566B}"/>
              </a:ext>
            </a:extLst>
          </p:cNvPr>
          <p:cNvSpPr txBox="1"/>
          <p:nvPr/>
        </p:nvSpPr>
        <p:spPr>
          <a:xfrm>
            <a:off x="899805" y="1554950"/>
            <a:ext cx="7229061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Dear students, our todays lesson is about “ Health”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5FEA0F-109F-43E9-8B00-7D4D18097A8D}"/>
              </a:ext>
            </a:extLst>
          </p:cNvPr>
          <p:cNvSpPr txBox="1"/>
          <p:nvPr/>
        </p:nvSpPr>
        <p:spPr>
          <a:xfrm>
            <a:off x="3049150" y="3645246"/>
            <a:ext cx="3178224" cy="584775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Eat healthy</a:t>
            </a:r>
          </a:p>
        </p:txBody>
      </p:sp>
    </p:spTree>
    <p:extLst>
      <p:ext uri="{BB962C8B-B14F-4D97-AF65-F5344CB8AC3E}">
        <p14:creationId xmlns:p14="http://schemas.microsoft.com/office/powerpoint/2010/main" xmlns="" val="153254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468786-B8E2-49F0-B90E-F27A7E64E635}"/>
              </a:ext>
            </a:extLst>
          </p:cNvPr>
          <p:cNvSpPr/>
          <p:nvPr/>
        </p:nvSpPr>
        <p:spPr>
          <a:xfrm>
            <a:off x="1692846" y="586645"/>
            <a:ext cx="5758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outcomes: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4EB692-E2B9-4432-BB14-78568D03237B}"/>
              </a:ext>
            </a:extLst>
          </p:cNvPr>
          <p:cNvSpPr/>
          <p:nvPr/>
        </p:nvSpPr>
        <p:spPr>
          <a:xfrm>
            <a:off x="534572" y="1546871"/>
            <a:ext cx="5170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Students will be able to -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0D41DE-8ABC-40B2-B5E2-60EEBA5993EC}"/>
              </a:ext>
            </a:extLst>
          </p:cNvPr>
          <p:cNvSpPr/>
          <p:nvPr/>
        </p:nvSpPr>
        <p:spPr>
          <a:xfrm>
            <a:off x="593304" y="2224450"/>
            <a:ext cx="8148191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Listening:</a:t>
            </a:r>
          </a:p>
          <a:p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3.3.1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understand questions about objects around them.</a:t>
            </a: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Speaking:</a:t>
            </a:r>
          </a:p>
          <a:p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say sentences with proper intonation.</a:t>
            </a: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</a:p>
          <a:p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5.1.1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Read silently with understanding paragraph.</a:t>
            </a:r>
          </a:p>
          <a:p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Writing:</a:t>
            </a:r>
          </a:p>
          <a:p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8.1.1</a:t>
            </a: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make sentences using words and phrases given in the   	  	 textbook.</a:t>
            </a:r>
          </a:p>
          <a:p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12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7DAEC7B-E4C9-44C1-A120-70FECAB73DE2}"/>
              </a:ext>
            </a:extLst>
          </p:cNvPr>
          <p:cNvSpPr/>
          <p:nvPr/>
        </p:nvSpPr>
        <p:spPr>
          <a:xfrm>
            <a:off x="1119808" y="1117232"/>
            <a:ext cx="6904383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English book at page no.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E4A11A-9436-4E30-9B95-F129E3483C09}"/>
              </a:ext>
            </a:extLst>
          </p:cNvPr>
          <p:cNvSpPr/>
          <p:nvPr/>
        </p:nvSpPr>
        <p:spPr>
          <a:xfrm>
            <a:off x="1119807" y="3155445"/>
            <a:ext cx="6904383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Point your finger at the first line. Listen what I read out.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1961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9611DC-C63D-4F68-AF47-145ECE2B4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4" t="70743"/>
          <a:stretch/>
        </p:blipFill>
        <p:spPr>
          <a:xfrm>
            <a:off x="7885043" y="5811193"/>
            <a:ext cx="1258957" cy="1046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4DB8AD-0283-4B00-8E3B-1549EB93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61" b="71298"/>
          <a:stretch/>
        </p:blipFill>
        <p:spPr>
          <a:xfrm>
            <a:off x="0" y="6741"/>
            <a:ext cx="1292086" cy="1026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522808-B6C3-4609-8F36-5FDCB30938A6}"/>
              </a:ext>
            </a:extLst>
          </p:cNvPr>
          <p:cNvSpPr/>
          <p:nvPr/>
        </p:nvSpPr>
        <p:spPr>
          <a:xfrm>
            <a:off x="3106668" y="4887863"/>
            <a:ext cx="3280065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Vitamins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C1D0AE-A44A-4645-881E-5C022C6FD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5400000">
            <a:off x="2336586" y="-33200"/>
            <a:ext cx="4470827" cy="49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77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</TotalTime>
  <Words>335</Words>
  <Application>Microsoft Office PowerPoint</Application>
  <PresentationFormat>On-screen Show (4:3)</PresentationFormat>
  <Paragraphs>87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Lotus</cp:lastModifiedBy>
  <cp:revision>85</cp:revision>
  <dcterms:created xsi:type="dcterms:W3CDTF">2020-02-29T13:56:24Z</dcterms:created>
  <dcterms:modified xsi:type="dcterms:W3CDTF">2020-04-08T13:57:14Z</dcterms:modified>
</cp:coreProperties>
</file>