
<file path=[Content_Types].xml><?xml version="1.0" encoding="utf-8"?>
<Types xmlns="http://schemas.openxmlformats.org/package/2006/content-types">
  <Default Extension="jfif" ContentType="image/jpeg"/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4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3" r:id="rId13"/>
    <p:sldId id="274" r:id="rId14"/>
    <p:sldId id="268" r:id="rId15"/>
    <p:sldId id="269" r:id="rId16"/>
    <p:sldId id="270" r:id="rId17"/>
    <p:sldId id="271" r:id="rId18"/>
    <p:sldId id="272" r:id="rId19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5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5032F-A812-4FA3-BED6-4F8A876125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  <a:prstGeom prst="rect">
            <a:avLst/>
          </a:prstGeo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A101CA-1A15-42BA-BEDD-678F9DC155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716A9-427F-42A8-8840-777B26E2A1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2E4CCAC-CC19-4E71-AB6E-72259516A21B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96D7AA-1077-46EE-955F-5CC6EB721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803B18-F16F-436B-B638-80D2BC18F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0B75A17-E02B-4C93-A341-58D7A41E7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004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CC04B-1D88-4F15-BD80-99295F1CD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3" y="378189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C3BD32-1759-4883-AE51-43CFF0048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F36777-DD6A-4152-BE30-B63771A8B3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2E4CCAC-CC19-4E71-AB6E-72259516A21B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1359B-C5CF-42BA-8385-18415D9F4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9EC565-D29B-4C94-A63C-861989BAA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0B75A17-E02B-4C93-A341-58D7A41E7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510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28B9A7-3B66-43D4-89FD-B0AD072DC2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DAFDBD-A6FD-4794-AE2F-D33BA238ED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A05065-13EE-4A71-9263-9918CF7A5A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2E4CCAC-CC19-4E71-AB6E-72259516A21B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10AE44-4016-4C94-A52B-330F3D621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3F3C6-C23C-42DE-8AFA-E73BF5491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0B75A17-E02B-4C93-A341-58D7A41E7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729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E4721-84FE-4390-A206-F01DFF6EB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3" y="378189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FE55E-73A6-49A6-8B64-43BF864A6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CAC737-201E-4766-A95D-E6A58950F5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2E4CCAC-CC19-4E71-AB6E-72259516A21B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08A30-4DCC-47B7-9695-CA060132E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C68A8-3217-43BF-BD6C-FE90885B5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0B75A17-E02B-4C93-A341-58D7A41E7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147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F1961-238A-42E3-AF19-887048A8E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  <a:prstGeom prst="rect">
            <a:avLst/>
          </a:prstGeo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167ED0-684E-4E2E-8AB9-C1CE03F4C5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4F69F-200C-45CC-BEB9-C80678ABA1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2E4CCAC-CC19-4E71-AB6E-72259516A21B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CAC98-814A-46B6-92ED-5FBC23123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E03E17-6DF7-476D-A949-3F53CFCA5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0B75A17-E02B-4C93-A341-58D7A41E7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622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CD414-989E-4995-A983-5E7462F87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3" y="378189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117F9-66D7-4068-8378-D49E25174D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8FCE58-8D4A-48B9-A469-C5488266C0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21E553-B10B-4ACB-ABB9-6B21E5472D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2E4CCAC-CC19-4E71-AB6E-72259516A21B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3B6BD9-5BAC-4337-B73A-C93C78605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3EB99C-6129-4B6A-A949-F84E98CCF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0B75A17-E02B-4C93-A341-58D7A41E7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895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225F1-5B71-48EC-9FE8-A6E0526F0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A3E3CC-682C-4DBA-A33E-D2673474B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E93C0C-BA43-4AB6-80D1-4E238AC81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B5A337-5F89-4D4F-BCA2-5812600513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279057-1BEE-4DEF-93D1-D8ECDF1C7E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F3BB27-054A-4A84-A6BA-02B9A68A63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2E4CCAC-CC19-4E71-AB6E-72259516A21B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0274D7-8720-4315-A38A-1D622DEEA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F12367-23C8-4D24-BD44-C793FB04B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0B75A17-E02B-4C93-A341-58D7A41E7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988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F3224-9158-49A2-B315-833788BD4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3" y="378189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C356D5-84F9-4D46-89F2-63C571C0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2E4CCAC-CC19-4E71-AB6E-72259516A21B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31D154-62B2-4171-9006-7E18E864B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4A94B1-8B9A-4A75-92F7-D4545EF78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0B75A17-E02B-4C93-A341-58D7A41E7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40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EF5B0D-D5A9-4C69-AEB3-93F1FAAF70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2E4CCAC-CC19-4E71-AB6E-72259516A21B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E30E47-BD46-4027-BA18-C87B77C5D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D6524F-3A46-419C-A6E5-120A57E22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0B75A17-E02B-4C93-A341-58D7A41E7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249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72161-C654-4F75-B487-C2BCBB421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460E2-9F6C-4835-BCD5-D5542CFBA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5732CC-09BF-4AF7-9273-77AECCF7EE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0E4DFB-55E2-4814-95FF-B54DE9B5D6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2E4CCAC-CC19-4E71-AB6E-72259516A21B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B87AC5-DB53-4E65-BC08-3B2644455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2819A7-87FA-4DA5-9F54-A9CDC2B71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0B75A17-E02B-4C93-A341-58D7A41E7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181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70C04-EEAB-453F-BB40-F86ED2DBA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D26F33-9B25-4BD3-957E-24C13B1ED4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E333F4-7220-44BC-934D-F64E2C4E55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202C22-3766-4D79-8B70-3F9F322A02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2E4CCAC-CC19-4E71-AB6E-72259516A21B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2A5771-A450-40B1-A6A6-9048CA4E2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BF7DAE-DDD7-4489-97E8-77B3A4D7A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0B75A17-E02B-4C93-A341-58D7A41E7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931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f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7DC55D4B-AFFA-4853-9E0A-7422FE059460}"/>
              </a:ext>
            </a:extLst>
          </p:cNvPr>
          <p:cNvSpPr/>
          <p:nvPr userDrawn="1"/>
        </p:nvSpPr>
        <p:spPr>
          <a:xfrm>
            <a:off x="0" y="1"/>
            <a:ext cx="11430000" cy="6727371"/>
          </a:xfrm>
          <a:prstGeom prst="frame">
            <a:avLst>
              <a:gd name="adj1" fmla="val 3180"/>
            </a:avLst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725" tIns="42863" rIns="85725" bIns="428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953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ছবি\Rojene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1642" y="2057400"/>
            <a:ext cx="6208295" cy="392229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124200" y="685801"/>
            <a:ext cx="5867400" cy="1015663"/>
          </a:xfrm>
          <a:prstGeom prst="rect">
            <a:avLst/>
          </a:prstGeom>
          <a:solidFill>
            <a:schemeClr val="bg1"/>
          </a:solidFill>
          <a:ln w="762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সবাইকে শুভেচ্ছা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hagrachari_00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133600"/>
            <a:ext cx="4457700" cy="2971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0" y="381001"/>
            <a:ext cx="708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আরো  কিছু ছবি দেখি </a:t>
            </a:r>
            <a:r>
              <a:rPr lang="bn-BD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ru-RU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2400" y="5257800"/>
            <a:ext cx="426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খাল</a:t>
            </a:r>
            <a:endParaRPr lang="ru-RU" sz="8800" b="1" dirty="0">
              <a:solidFill>
                <a:srgbClr val="FF0000"/>
              </a:solidFill>
              <a:cs typeface="NikoshBAN" pitchFamily="2" charset="0"/>
            </a:endParaRPr>
          </a:p>
        </p:txBody>
      </p:sp>
      <p:pic>
        <p:nvPicPr>
          <p:cNvPr id="8" name="Picture 7" descr="1BangladeshProtidin-2016-06-25-F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2057400"/>
            <a:ext cx="3810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T5B17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457200"/>
            <a:ext cx="4495800" cy="4724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81200" y="5411450"/>
            <a:ext cx="3276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বিল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endParaRPr lang="ru-RU" dirty="0"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72200" y="5534562"/>
            <a:ext cx="350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পুকুর</a:t>
            </a:r>
            <a:endParaRPr lang="ru-RU" sz="8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NikoshBAN" pitchFamily="2" charset="0"/>
            </a:endParaRPr>
          </a:p>
        </p:txBody>
      </p:sp>
      <p:pic>
        <p:nvPicPr>
          <p:cNvPr id="7" name="Picture 6" descr="20150524_0902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167807" y="1041995"/>
            <a:ext cx="4495798" cy="3783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9a7d21d5610ab7efaf01f3430239aa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609600"/>
            <a:ext cx="5867400" cy="5453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6600" y="5934670"/>
            <a:ext cx="563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হাওর</a:t>
            </a:r>
            <a:endParaRPr lang="ru-RU" sz="5400" b="1" dirty="0">
              <a:solidFill>
                <a:srgbClr val="C00000"/>
              </a:solidFill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duced-praw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3505201"/>
            <a:ext cx="4343400" cy="2440339"/>
          </a:xfrm>
          <a:prstGeom prst="rect">
            <a:avLst/>
          </a:prstGeom>
        </p:spPr>
      </p:pic>
      <p:pic>
        <p:nvPicPr>
          <p:cNvPr id="3" name="Picture 2" descr="photo-14708316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3505201"/>
            <a:ext cx="4038776" cy="2487403"/>
          </a:xfrm>
          <a:prstGeom prst="rect">
            <a:avLst/>
          </a:prstGeom>
        </p:spPr>
      </p:pic>
      <p:pic>
        <p:nvPicPr>
          <p:cNvPr id="11" name="Picture 10" descr="sech kaje pan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762000"/>
            <a:ext cx="3810000" cy="1991678"/>
          </a:xfrm>
          <a:prstGeom prst="rect">
            <a:avLst/>
          </a:prstGeom>
        </p:spPr>
      </p:pic>
      <p:pic>
        <p:nvPicPr>
          <p:cNvPr id="12" name="Picture 11" descr="mach ca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0" y="838200"/>
            <a:ext cx="4572000" cy="192741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86000" y="0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cs typeface="NikoshBAN" pitchFamily="2" charset="0"/>
              </a:rPr>
              <a:t>পানি সম্পদ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05000" y="2743201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atin typeface="NikoshBAN" pitchFamily="2" charset="0"/>
                <a:cs typeface="NikoshBAN" pitchFamily="2" charset="0"/>
              </a:rPr>
              <a:t>সেচ</a:t>
            </a:r>
            <a:endParaRPr lang="ru-RU" sz="4800" b="1" dirty="0"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19800" y="28194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0" y="2743201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মাছের চাষ </a:t>
            </a:r>
            <a:endParaRPr lang="ru-RU" sz="3600" b="1" dirty="0"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52600" y="6096001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যাতায়ত</a:t>
            </a:r>
            <a:endParaRPr lang="ru-RU" sz="4400" b="1" dirty="0"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48400" y="5943601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atin typeface="NikoshBAN" pitchFamily="2" charset="0"/>
                <a:cs typeface="NikoshBAN" pitchFamily="2" charset="0"/>
              </a:rPr>
              <a:t>চিংড়ি</a:t>
            </a:r>
            <a:endParaRPr lang="ru-RU" sz="4800" b="1" dirty="0"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7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5600" y="1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এসো বই পড়ি</a:t>
            </a:r>
            <a:endParaRPr lang="ru-RU" sz="6000" b="1" dirty="0">
              <a:solidFill>
                <a:srgbClr val="FF0000"/>
              </a:solidFill>
              <a:cs typeface="NikoshBAN" pitchFamily="2" charset="0"/>
            </a:endParaRPr>
          </a:p>
        </p:txBody>
      </p:sp>
      <p:pic>
        <p:nvPicPr>
          <p:cNvPr id="4" name="Picture 3" descr="0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425" y="1295400"/>
            <a:ext cx="8562977" cy="4724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143000" y="-12804"/>
          <a:ext cx="9144000" cy="6870804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9656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83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8637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7147">
                <a:tc>
                  <a:txBody>
                    <a:bodyPr/>
                    <a:lstStyle/>
                    <a:p>
                      <a:pPr algn="ctr"/>
                      <a:r>
                        <a:rPr lang="bn-BD" sz="4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গোলাপ</a:t>
                      </a:r>
                      <a:endParaRPr lang="ru-RU" sz="4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4608">
                <a:tc>
                  <a:txBody>
                    <a:bodyPr/>
                    <a:lstStyle/>
                    <a:p>
                      <a:pPr algn="ctr"/>
                      <a:r>
                        <a:rPr lang="bn-BD" sz="5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 জবা</a:t>
                      </a:r>
                      <a:endParaRPr lang="ru-RU" sz="5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4608">
                <a:tc>
                  <a:txBody>
                    <a:bodyPr/>
                    <a:lstStyle/>
                    <a:p>
                      <a:pPr algn="ctr"/>
                      <a:r>
                        <a:rPr lang="bn-BD" sz="5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বেলি</a:t>
                      </a:r>
                      <a:r>
                        <a:rPr lang="bn-BD" sz="54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ru-RU" sz="5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7147">
                <a:tc>
                  <a:txBody>
                    <a:bodyPr/>
                    <a:lstStyle/>
                    <a:p>
                      <a:pPr algn="ctr"/>
                      <a:r>
                        <a:rPr lang="bn-BD" sz="4800" b="1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হেনা</a:t>
                      </a:r>
                      <a:endParaRPr lang="ru-RU" sz="4800" b="1" dirty="0">
                        <a:solidFill>
                          <a:srgbClr val="FF0000"/>
                        </a:solidFill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lang="bn-BD" dirty="0"/>
                        <a:t> </a:t>
                      </a:r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7147"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bn-BD" sz="4800" b="1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জুই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952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bn-BD" sz="4800" b="1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কদম </a:t>
                      </a:r>
                      <a:endParaRPr lang="ru-RU" sz="2800" b="1" dirty="0">
                        <a:solidFill>
                          <a:srgbClr val="FF0000"/>
                        </a:solidFill>
                        <a:cs typeface="NikoshBAN" pitchFamily="2" charset="0"/>
                      </a:endParaRPr>
                    </a:p>
                    <a:p>
                      <a:pPr algn="ctr"/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7073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057400" y="-228600"/>
            <a:ext cx="1676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endParaRPr lang="ru-RU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400" y="1"/>
            <a:ext cx="198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BD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3400" y="1524000"/>
            <a:ext cx="4876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পানি সম্পদে তিনটি ব্যবহার লিখ।</a:t>
            </a:r>
            <a:endParaRPr lang="ru-RU" sz="4400" b="1" dirty="0">
              <a:solidFill>
                <a:srgbClr val="FF0000"/>
              </a:solidFill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43400" y="3886200"/>
            <a:ext cx="5029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পানি সম্পদ  ব্যবহারে তিনটি উপকারিতা লিখ। </a:t>
            </a:r>
            <a:endParaRPr lang="ru-RU" sz="4400" b="1" dirty="0">
              <a:solidFill>
                <a:srgbClr val="002060"/>
              </a:solidFill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0"/>
            <a:ext cx="9144000" cy="156966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bn-BD" sz="9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মূল্যায়নঃ</a:t>
            </a:r>
            <a:endParaRPr lang="ru-RU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2362200"/>
            <a:ext cx="9144000" cy="378565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01.নিচের </a:t>
            </a:r>
            <a:r>
              <a:rPr lang="en-US" sz="6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6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পানির উৎস নয় ?</a:t>
            </a:r>
          </a:p>
          <a:p>
            <a:r>
              <a:rPr lang="bn-BD" sz="6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ক.নদী খ.পুকুর গ.জাল ঘ.বিল.</a:t>
            </a:r>
          </a:p>
          <a:p>
            <a:r>
              <a:rPr lang="bn-BD" sz="6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০২.বাংলাদেশের বিভাগীয় শহর কয়টি ? ও কী কী 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381001"/>
            <a:ext cx="8305800" cy="33547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কাজঃ</a:t>
            </a:r>
          </a:p>
          <a:p>
            <a:r>
              <a:rPr lang="bn-BD" sz="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#তোমার নিজ বিভাগ সম্পর্কে চারটি বাক্য লিখে আনবে ।</a:t>
            </a:r>
            <a:endParaRPr lang="ru-RU" sz="8000" dirty="0">
              <a:solidFill>
                <a:srgbClr val="002060"/>
              </a:solidFill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ose 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379" y="2188996"/>
            <a:ext cx="8610600" cy="40290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>
            <a:extLst>
              <a:ext uri="{FF2B5EF4-FFF2-40B4-BE49-F238E27FC236}">
                <a16:creationId xmlns:a16="http://schemas.microsoft.com/office/drawing/2014/main" id="{51148E90-ECA8-4B7E-B06C-66F2B9C3A39A}"/>
              </a:ext>
            </a:extLst>
          </p:cNvPr>
          <p:cNvSpPr txBox="1"/>
          <p:nvPr/>
        </p:nvSpPr>
        <p:spPr>
          <a:xfrm>
            <a:off x="4172928" y="861912"/>
            <a:ext cx="2870343" cy="72712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125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125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125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FB3F4CBB-5864-4457-9C69-B73B1621EDC8}"/>
              </a:ext>
            </a:extLst>
          </p:cNvPr>
          <p:cNvSpPr txBox="1"/>
          <p:nvPr/>
        </p:nvSpPr>
        <p:spPr>
          <a:xfrm>
            <a:off x="3409077" y="3927865"/>
            <a:ext cx="4611846" cy="193899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নাছির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উদ্দিন</a:t>
            </a:r>
            <a:endParaRPr lang="bn-BD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৪৩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উজানী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সঃ প্রাঃ বিদ্যালয়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কচুয়া,চাঁদপুর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bn-BD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ইমেইল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ঃnasirict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en-US" sz="2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88761D4-24C6-4727-AE17-62CBC69B4811}"/>
              </a:ext>
            </a:extLst>
          </p:cNvPr>
          <p:cNvGrpSpPr/>
          <p:nvPr/>
        </p:nvGrpSpPr>
        <p:grpSpPr>
          <a:xfrm>
            <a:off x="4507868" y="1823364"/>
            <a:ext cx="1950853" cy="1870171"/>
            <a:chOff x="71204" y="1071613"/>
            <a:chExt cx="1730471" cy="173047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B4EB47C-86F7-4B9E-808A-07B07ABC64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04" y="1071613"/>
              <a:ext cx="1730471" cy="173047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A5D14E3-91AB-4672-9D59-D619AA5351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234" y="1279217"/>
              <a:ext cx="956603" cy="125265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676400" y="609600"/>
            <a:ext cx="8077200" cy="5638800"/>
          </a:xfrm>
          <a:prstGeom prst="fram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cs typeface="NikoshBAN" pitchFamily="2" charset="0"/>
              </a:rPr>
              <a:t> </a:t>
            </a:r>
            <a:endParaRPr lang="ru-RU" sz="3600" dirty="0">
              <a:solidFill>
                <a:schemeClr val="tx1"/>
              </a:solidFill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12696" y="1675954"/>
            <a:ext cx="3886200" cy="838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anUp">
              <a:avLst/>
            </a:prstTxWarp>
          </a:bodyPr>
          <a:lstStyle/>
          <a:p>
            <a:r>
              <a:rPr lang="bn-BD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শ্রেনিঃ৩য়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2843463" y="2751296"/>
            <a:ext cx="6324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বিষয়ঃবাংলাদেশ ও বিশ্ব পরিচয়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অধ্যায়ঃ-৯</a:t>
            </a:r>
          </a:p>
          <a:p>
            <a:r>
              <a:rPr lang="en-US" sz="3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ঃবাংলাদেশের নদী</a:t>
            </a:r>
          </a:p>
          <a:p>
            <a:endParaRPr lang="bn-BD" sz="3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67263" y="4418708"/>
            <a:ext cx="64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পাঠ্যা</a:t>
            </a:r>
            <a:r>
              <a:rPr lang="bn-BD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ংশঃ</a:t>
            </a:r>
            <a:r>
              <a:rPr lang="en-US" sz="3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-----</a:t>
            </a:r>
            <a:r>
              <a:rPr lang="en-US" sz="3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ru-RU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381000"/>
            <a:ext cx="8153400" cy="5791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Rectangle 2"/>
          <p:cNvSpPr/>
          <p:nvPr/>
        </p:nvSpPr>
        <p:spPr>
          <a:xfrm>
            <a:off x="1752600" y="304800"/>
            <a:ext cx="7696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8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1905000"/>
            <a:ext cx="7543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NikoshBAN" pitchFamily="2" charset="0"/>
              </a:rPr>
              <a:t>১৫.৮.৪.বাংলাদেশের ভৌগোলিক আবস্থা বিবরন দিতে পারবে।</a:t>
            </a:r>
          </a:p>
          <a:p>
            <a:r>
              <a:rPr lang="bn-BD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NikoshBAN" pitchFamily="2" charset="0"/>
              </a:rPr>
              <a:t>১৫.৮.৩.মানচিত্র প্রধান,রাজধানী </a:t>
            </a:r>
            <a:r>
              <a:rPr lang="bn-BD" sz="4000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NikoshBAN" pitchFamily="2" charset="0"/>
              </a:rPr>
              <a:t>ও বিভাগীয় </a:t>
            </a:r>
            <a:r>
              <a:rPr lang="bn-BD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NikoshBAN" pitchFamily="2" charset="0"/>
              </a:rPr>
              <a:t>শহরগু্লো দেখাতে পারবে।</a:t>
            </a:r>
          </a:p>
          <a:p>
            <a:r>
              <a:rPr lang="bn-BD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NikoshBAN" pitchFamily="2" charset="0"/>
              </a:rPr>
              <a:t>১৫.৮.৫.বাংলাদেশের সম্পদ (কৃষি বনজ,খনিজ ওপানি)সম্পর্কে বর্ননা করতে পারবে।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304801"/>
            <a:ext cx="8839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8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একটি ভিডিও</a:t>
            </a:r>
            <a:r>
              <a:rPr lang="en-US" sz="8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ru-RU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4957764" y="3182939"/>
          <a:ext cx="1514475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ackager Shell Object" showAsIcon="1" r:id="rId3" imgW="1514160" imgH="491040" progId="Package">
                  <p:embed/>
                </p:oleObj>
              </mc:Choice>
              <mc:Fallback>
                <p:oleObj name="Packager Shell Object" showAsIcon="1" r:id="rId3" imgW="1514160" imgH="491040" progId="Package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7764" y="3182939"/>
                        <a:ext cx="1514475" cy="490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_240920.jamunabrid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667000"/>
            <a:ext cx="4368800" cy="3657600"/>
          </a:xfrm>
          <a:prstGeom prst="rect">
            <a:avLst/>
          </a:prstGeom>
        </p:spPr>
      </p:pic>
      <p:pic>
        <p:nvPicPr>
          <p:cNvPr id="8" name="Picture 7" descr="LKVy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2667000"/>
            <a:ext cx="4343400" cy="3657600"/>
          </a:xfrm>
          <a:prstGeom prst="rect">
            <a:avLst/>
          </a:prstGeom>
        </p:spPr>
      </p:pic>
      <p:pic>
        <p:nvPicPr>
          <p:cNvPr id="9" name="Picture 8" descr="f1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1"/>
            <a:ext cx="8077200" cy="2408547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10" name="Rectangle 9"/>
          <p:cNvSpPr/>
          <p:nvPr/>
        </p:nvSpPr>
        <p:spPr>
          <a:xfrm>
            <a:off x="3581400" y="838200"/>
            <a:ext cx="4876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নদী</a:t>
            </a:r>
            <a:endParaRPr lang="ru-RU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304801"/>
            <a:ext cx="335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দেখিঃ</a:t>
            </a:r>
            <a:endParaRPr lang="ru-RU" sz="4400" dirty="0">
              <a:solidFill>
                <a:srgbClr val="C00000"/>
              </a:solidFill>
              <a:cs typeface="NikoshBAN" pitchFamily="2" charset="0"/>
            </a:endParaRPr>
          </a:p>
        </p:txBody>
      </p:sp>
      <p:pic>
        <p:nvPicPr>
          <p:cNvPr id="5" name="Picture 4" descr="20161224_104915.jpg"/>
          <p:cNvPicPr>
            <a:picLocks noChangeAspect="1"/>
          </p:cNvPicPr>
          <p:nvPr/>
        </p:nvPicPr>
        <p:blipFill>
          <a:blip r:embed="rId2" cstate="print"/>
          <a:srcRect r="17681"/>
          <a:stretch>
            <a:fillRect/>
          </a:stretch>
        </p:blipFill>
        <p:spPr>
          <a:xfrm rot="5400000">
            <a:off x="4305297" y="952504"/>
            <a:ext cx="6248402" cy="51053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600" y="0"/>
            <a:ext cx="5562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বড় নদী</a:t>
            </a:r>
            <a:endParaRPr lang="ru-RU" sz="11500" dirty="0">
              <a:solidFill>
                <a:srgbClr val="FF0000"/>
              </a:solidFill>
              <a:cs typeface="NikoshBAN" pitchFamily="2" charset="0"/>
            </a:endParaRPr>
          </a:p>
        </p:txBody>
      </p:sp>
      <p:pic>
        <p:nvPicPr>
          <p:cNvPr id="5" name="Picture 4" descr="92462_55626_22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752600"/>
            <a:ext cx="4514886" cy="3200400"/>
          </a:xfrm>
          <a:prstGeom prst="rect">
            <a:avLst/>
          </a:prstGeom>
        </p:spPr>
      </p:pic>
      <p:pic>
        <p:nvPicPr>
          <p:cNvPr id="6" name="Picture 5" descr="image_240920.jamunabrid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2" y="1752601"/>
            <a:ext cx="4419599" cy="32003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28800" y="5334000"/>
            <a:ext cx="4114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পদ্মা</a:t>
            </a:r>
            <a:endParaRPr lang="ru-RU" sz="8800" dirty="0">
              <a:solidFill>
                <a:srgbClr val="002060"/>
              </a:solidFill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2200" y="5105400"/>
            <a:ext cx="381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যমুনা</a:t>
            </a:r>
            <a:r>
              <a:rPr lang="bn-BD" sz="9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ru-RU" sz="7200" dirty="0">
              <a:solidFill>
                <a:srgbClr val="002060"/>
              </a:solidFill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304801"/>
            <a:ext cx="853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ছোট নদী</a:t>
            </a:r>
            <a:endParaRPr lang="ru-RU" sz="8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NikoshBAN" pitchFamily="2" charset="0"/>
            </a:endParaRPr>
          </a:p>
        </p:txBody>
      </p:sp>
      <p:pic>
        <p:nvPicPr>
          <p:cNvPr id="5" name="Picture 4" descr="10063627944_2bd8aa071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1" y="1905000"/>
            <a:ext cx="4347747" cy="3505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72200" y="5486400"/>
            <a:ext cx="3200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পশুর নদী </a:t>
            </a:r>
            <a:endParaRPr lang="ru-RU" sz="6600" b="1" dirty="0">
              <a:solidFill>
                <a:srgbClr val="FF0000"/>
              </a:solidFill>
              <a:cs typeface="NikoshBAN" pitchFamily="2" charset="0"/>
            </a:endParaRPr>
          </a:p>
        </p:txBody>
      </p:sp>
      <p:pic>
        <p:nvPicPr>
          <p:cNvPr id="8" name="Picture 7" descr="inde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1" y="1905000"/>
            <a:ext cx="4078499" cy="3505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81200" y="5562600"/>
            <a:ext cx="3733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কর্ণফুলি</a:t>
            </a:r>
            <a:endParaRPr lang="ru-RU" sz="6600" b="1" dirty="0">
              <a:solidFill>
                <a:srgbClr val="FF0000"/>
              </a:solidFill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190</Words>
  <Application>Microsoft Office PowerPoint</Application>
  <PresentationFormat>Custom</PresentationFormat>
  <Paragraphs>54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Nikosh</vt:lpstr>
      <vt:lpstr>NikoshBAN</vt:lpstr>
      <vt:lpstr>Times New Roman</vt:lpstr>
      <vt:lpstr>Vrinda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Salma Akter Nisha</dc:creator>
  <cp:lastModifiedBy>Salma Akter Nisha</cp:lastModifiedBy>
  <cp:revision>2</cp:revision>
  <dcterms:created xsi:type="dcterms:W3CDTF">2020-04-08T03:53:55Z</dcterms:created>
  <dcterms:modified xsi:type="dcterms:W3CDTF">2020-04-08T04:06:46Z</dcterms:modified>
</cp:coreProperties>
</file>