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1430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5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547A6-EFE2-42F9-BAAB-1D79590578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8750" y="1122363"/>
            <a:ext cx="8572500" cy="2387600"/>
          </a:xfrm>
          <a:prstGeom prst="rect">
            <a:avLst/>
          </a:prstGeom>
        </p:spPr>
        <p:txBody>
          <a:bodyPr anchor="b"/>
          <a:lstStyle>
            <a:lvl1pPr algn="ctr">
              <a:defRPr sz="56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98E15-053F-440B-BB37-0335544686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8750" y="3602038"/>
            <a:ext cx="8572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50"/>
            </a:lvl1pPr>
            <a:lvl2pPr marL="428625" indent="0" algn="ctr">
              <a:buNone/>
              <a:defRPr sz="1875"/>
            </a:lvl2pPr>
            <a:lvl3pPr marL="857250" indent="0" algn="ctr">
              <a:buNone/>
              <a:defRPr sz="1688"/>
            </a:lvl3pPr>
            <a:lvl4pPr marL="1285875" indent="0" algn="ctr">
              <a:buNone/>
              <a:defRPr sz="1500"/>
            </a:lvl4pPr>
            <a:lvl5pPr marL="1714500" indent="0" algn="ctr">
              <a:buNone/>
              <a:defRPr sz="1500"/>
            </a:lvl5pPr>
            <a:lvl6pPr marL="2143125" indent="0" algn="ctr">
              <a:buNone/>
              <a:defRPr sz="1500"/>
            </a:lvl6pPr>
            <a:lvl7pPr marL="2571750" indent="0" algn="ctr">
              <a:buNone/>
              <a:defRPr sz="1500"/>
            </a:lvl7pPr>
            <a:lvl8pPr marL="3000375" indent="0" algn="ctr">
              <a:buNone/>
              <a:defRPr sz="1500"/>
            </a:lvl8pPr>
            <a:lvl9pPr marL="34290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E0437-D614-4A87-9625-A43683D7E4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010BFD15-9ED0-4B94-A0AE-653E2B352E9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60564-5317-42E6-A2C5-140FA1867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E8B52-3AD9-4686-9E3C-486DF108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A4F127A8-6E1C-4F71-BDFF-A9A36E03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49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30001-950A-40AD-92E0-6FF8542DA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47BD21-CD6E-4F67-B017-E7D8C43FCE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ED062-7BEE-4AAD-AD9D-B8615A2B5C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010BFD15-9ED0-4B94-A0AE-653E2B352E9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08271-C3C6-4F77-8B9D-BF4D4DE4A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70501-4DAE-4FD4-8441-FBE350C2C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A4F127A8-6E1C-4F71-BDFF-A9A36E03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7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C69F37-B8CE-4AB9-8AF7-D33ABBF411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179594" y="365125"/>
            <a:ext cx="2464594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3A0D1D-E433-4318-A99C-FAC8CAF7BB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85813" y="365125"/>
            <a:ext cx="7250906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FEBDB-4C6F-4FEA-A079-9E326B16B1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010BFD15-9ED0-4B94-A0AE-653E2B352E9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3538E-1D0F-4FB8-B0C0-11C7596BF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2790C-B8DD-4859-A52D-4084D8C21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A4F127A8-6E1C-4F71-BDFF-A9A36E03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0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36538-E2E5-4BE5-84B7-653B82937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6AF91-5F4D-4CFA-A1D4-D822D2525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F0A21-8BCA-413D-BC43-511585DEDE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010BFD15-9ED0-4B94-A0AE-653E2B352E9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1D36B-DBA8-4F1A-8989-7DB01C7C0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E72BF-591A-4B85-92D0-FB08C0B9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A4F127A8-6E1C-4F71-BDFF-A9A36E03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25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58141-564B-4937-9387-839EBBEE6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859" y="1709739"/>
            <a:ext cx="9858375" cy="2852737"/>
          </a:xfrm>
          <a:prstGeom prst="rect">
            <a:avLst/>
          </a:prstGeom>
        </p:spPr>
        <p:txBody>
          <a:bodyPr anchor="b"/>
          <a:lstStyle>
            <a:lvl1pPr>
              <a:defRPr sz="56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08E1F-3CF5-4456-9209-1B148B1C8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9859" y="4589464"/>
            <a:ext cx="985837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0EF5D-CC52-4AA5-B609-EAF28179D9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010BFD15-9ED0-4B94-A0AE-653E2B352E9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71E4C-E08D-4646-9D88-0780B8C6F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C8DF3-EE40-4D9A-88CA-00E922A4D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A4F127A8-6E1C-4F71-BDFF-A9A36E03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5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16CD7-8B3B-41E8-84AF-93D606A45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FFAC6-5E0A-4DB9-BD57-A61F3FC3FA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5813" y="1825625"/>
            <a:ext cx="48577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39D5BD-8F6C-4177-B3C6-1C50916C7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86438" y="1825625"/>
            <a:ext cx="48577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C2C92C-F23C-423E-ADEC-E8BDAF0D39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010BFD15-9ED0-4B94-A0AE-653E2B352E9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CF16D9-C8B7-4FFE-A624-83B255F30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AB1D8B-0F60-4535-AF41-EACAB76A6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A4F127A8-6E1C-4F71-BDFF-A9A36E03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6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B18A9-88FA-422E-B691-75E3FE1E2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301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65EBA8-424A-4A29-8059-40DD4D9F2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7302" y="1681163"/>
            <a:ext cx="4835425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CE80E9-BA5F-42B1-810E-07AA2BACED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7302" y="2505075"/>
            <a:ext cx="4835425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76AA95-69D5-4203-825B-9EC31F3DA0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86437" y="1681163"/>
            <a:ext cx="4859239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903C13-068C-44B3-85B1-20FA5DA808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86437" y="2505075"/>
            <a:ext cx="4859239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328E37-2EFA-41E8-B910-E8E5B5AB31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010BFD15-9ED0-4B94-A0AE-653E2B352E9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8E244E-BCCA-403C-BEA5-2EBD79F74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76C410-6494-43C8-A8DF-DD5AA50A6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A4F127A8-6E1C-4F71-BDFF-A9A36E03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90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4CCA8-6BD5-4D38-9475-82CB37222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92CFFC-19DF-4EDE-BC7E-7FC90D2E4D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010BFD15-9ED0-4B94-A0AE-653E2B352E9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8B026C-5638-4FCC-A672-A5A26C514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6A5422-F351-46D0-8B6B-5993E1BEA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A4F127A8-6E1C-4F71-BDFF-A9A36E03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2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BC9496-8D1C-4946-8C6E-10F95B3A12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010BFD15-9ED0-4B94-A0AE-653E2B352E9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3859B9-01C8-43DB-85C3-36AEDAA30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4A7A36-8A89-422A-8789-BE7FE00B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A4F127A8-6E1C-4F71-BDFF-A9A36E03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C07D4-7C68-4DD6-ACA6-098129153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  <a:prstGeom prst="rect">
            <a:avLst/>
          </a:prstGeo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888F5-F731-4B43-A4FC-F6B006836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9238" y="987426"/>
            <a:ext cx="5786438" cy="4873625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4225A3-FD5E-437E-AFB8-84528E805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9918CA-7404-4314-BC3D-731DF6AD35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010BFD15-9ED0-4B94-A0AE-653E2B352E9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6A92A1-F0B2-4BF0-93E2-B05BBEC12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6F765F-3A2A-40AC-9CCA-87FC6BBB9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A4F127A8-6E1C-4F71-BDFF-A9A36E03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47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817B9-E4F9-4F63-A130-AC4CA297F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  <a:prstGeom prst="rect">
            <a:avLst/>
          </a:prstGeo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3FF5BF-0FB4-4604-AC13-5453040A05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859238" y="987426"/>
            <a:ext cx="5786438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5BD467-6516-460A-B3BA-AD5C866125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C8256F-08BD-43E0-B157-77339358B4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010BFD15-9ED0-4B94-A0AE-653E2B352E9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37B53-EDF8-4DD5-8F1E-086659FF6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027564-AB69-4D5D-813A-BEE43D69B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A4F127A8-6E1C-4F71-BDFF-A9A36E03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7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>
            <a:extLst>
              <a:ext uri="{FF2B5EF4-FFF2-40B4-BE49-F238E27FC236}">
                <a16:creationId xmlns:a16="http://schemas.microsoft.com/office/drawing/2014/main" id="{191D5D2A-9F13-412F-98F9-75C88F6AFB4F}"/>
              </a:ext>
            </a:extLst>
          </p:cNvPr>
          <p:cNvSpPr/>
          <p:nvPr userDrawn="1"/>
        </p:nvSpPr>
        <p:spPr>
          <a:xfrm>
            <a:off x="0" y="0"/>
            <a:ext cx="11430000" cy="6858000"/>
          </a:xfrm>
          <a:prstGeom prst="frame">
            <a:avLst>
              <a:gd name="adj1" fmla="val 1452"/>
            </a:avLst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5725" tIns="42863" rIns="85725" bIns="428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F2C3AEE8-40A4-4545-B450-2676AF2CBD4B}"/>
              </a:ext>
            </a:extLst>
          </p:cNvPr>
          <p:cNvSpPr/>
          <p:nvPr userDrawn="1"/>
        </p:nvSpPr>
        <p:spPr>
          <a:xfrm>
            <a:off x="102054" y="91441"/>
            <a:ext cx="11225893" cy="6662057"/>
          </a:xfrm>
          <a:prstGeom prst="frame">
            <a:avLst>
              <a:gd name="adj1" fmla="val 931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5725" tIns="42863" rIns="85725" bIns="428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195DF116-9F28-4729-947B-611348C6E509}"/>
              </a:ext>
            </a:extLst>
          </p:cNvPr>
          <p:cNvSpPr/>
          <p:nvPr userDrawn="1"/>
        </p:nvSpPr>
        <p:spPr>
          <a:xfrm>
            <a:off x="220435" y="195943"/>
            <a:ext cx="10997293" cy="6439988"/>
          </a:xfrm>
          <a:prstGeom prst="frame">
            <a:avLst>
              <a:gd name="adj1" fmla="val 938"/>
            </a:avLst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5725" tIns="42863" rIns="85725" bIns="428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17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857250" rtl="0" eaLnBrk="1" latinLnBrk="0" hangingPunct="1">
        <a:lnSpc>
          <a:spcPct val="90000"/>
        </a:lnSpc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85725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1pPr>
      <a:lvl2pPr marL="6429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6771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28600"/>
            <a:ext cx="3352800" cy="2228850"/>
          </a:xfrm>
          <a:prstGeom prst="rect">
            <a:avLst/>
          </a:prstGeom>
        </p:spPr>
      </p:pic>
      <p:pic>
        <p:nvPicPr>
          <p:cNvPr id="3" name="Picture 2" descr="C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06125" y="152400"/>
            <a:ext cx="3206229" cy="2133600"/>
          </a:xfrm>
          <a:prstGeom prst="rect">
            <a:avLst/>
          </a:prstGeom>
        </p:spPr>
      </p:pic>
      <p:pic>
        <p:nvPicPr>
          <p:cNvPr id="4" name="Picture 3" descr="C 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76400" y="2895600"/>
            <a:ext cx="3276600" cy="2247668"/>
          </a:xfrm>
          <a:prstGeom prst="rect">
            <a:avLst/>
          </a:prstGeom>
        </p:spPr>
      </p:pic>
      <p:pic>
        <p:nvPicPr>
          <p:cNvPr id="5" name="Picture 4" descr="C 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3600" y="2743200"/>
            <a:ext cx="3352800" cy="2231136"/>
          </a:xfrm>
          <a:prstGeom prst="rect">
            <a:avLst/>
          </a:prstGeom>
        </p:spPr>
      </p:pic>
      <p:sp>
        <p:nvSpPr>
          <p:cNvPr id="6" name="Flowchart: Preparation 5"/>
          <p:cNvSpPr/>
          <p:nvPr/>
        </p:nvSpPr>
        <p:spPr>
          <a:xfrm>
            <a:off x="2438400" y="5181600"/>
            <a:ext cx="7848600" cy="129540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4400" dirty="0">
                <a:latin typeface="NikoshBAN" pitchFamily="2" charset="0"/>
                <a:cs typeface="NikoshBAN" pitchFamily="2" charset="0"/>
              </a:rPr>
              <a:t>এ কাজ গোলো  যারা করে তারা সবাই পরিচ্ছন্নতাকর্মী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28601"/>
            <a:ext cx="4038600" cy="2489381"/>
          </a:xfrm>
          <a:prstGeom prst="rect">
            <a:avLst/>
          </a:prstGeom>
        </p:spPr>
      </p:pic>
      <p:pic>
        <p:nvPicPr>
          <p:cNvPr id="3" name="Picture 2" descr="P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1" y="304800"/>
            <a:ext cx="4495799" cy="2362200"/>
          </a:xfrm>
          <a:prstGeom prst="rect">
            <a:avLst/>
          </a:prstGeom>
        </p:spPr>
      </p:pic>
      <p:pic>
        <p:nvPicPr>
          <p:cNvPr id="4" name="Picture 3" descr="P 3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71600" y="2895600"/>
            <a:ext cx="4038600" cy="1981200"/>
          </a:xfrm>
          <a:prstGeom prst="rect">
            <a:avLst/>
          </a:prstGeom>
        </p:spPr>
      </p:pic>
      <p:pic>
        <p:nvPicPr>
          <p:cNvPr id="5" name="Picture 4" descr="P 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600" y="2895600"/>
            <a:ext cx="4495800" cy="1981200"/>
          </a:xfrm>
          <a:prstGeom prst="rect">
            <a:avLst/>
          </a:prstGeom>
        </p:spPr>
      </p:pic>
      <p:sp>
        <p:nvSpPr>
          <p:cNvPr id="6" name="Flowchart: Terminator 5"/>
          <p:cNvSpPr/>
          <p:nvPr/>
        </p:nvSpPr>
        <p:spPr>
          <a:xfrm>
            <a:off x="2133600" y="4953000"/>
            <a:ext cx="6934200" cy="1600200"/>
          </a:xfrm>
          <a:prstGeom prst="flowChartTermina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এ কাজ গুলু যারা করে তারা সবাই পরিবহন শ্রমিক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ame Side Corner Rectangle 1"/>
          <p:cNvSpPr/>
          <p:nvPr/>
        </p:nvSpPr>
        <p:spPr>
          <a:xfrm>
            <a:off x="1981200" y="1600200"/>
            <a:ext cx="6781800" cy="3886200"/>
          </a:xfrm>
          <a:prstGeom prst="snip2Same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বই এর ৩২ পৃষঠা খুলে দেখ এবং ৫ মিনিট পড় 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3505200" y="609600"/>
            <a:ext cx="4495800" cy="1524000"/>
          </a:xfrm>
          <a:prstGeom prst="left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6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0" y="2514600"/>
            <a:ext cx="5562600" cy="3352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দল সবুজঃ কায়িক শ্রম ভিত্তিক ৩ টি  কাজের নাম লিখ 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লাল দলঃ কোন কোন কাজে পুরুষের সাথে নারিও করে ৩ টি  নাম লিখ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3581400" y="152400"/>
            <a:ext cx="3733800" cy="533400"/>
          </a:xfrm>
          <a:prstGeom prst="flowChartTerminato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সঠিক উত্তর লিখঃ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1600200" y="838200"/>
            <a:ext cx="8686800" cy="5562600"/>
          </a:xfrm>
          <a:prstGeom prst="flowChart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১। কারখানা শ্রমিক কি কাজ করে ? </a:t>
            </a: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বহন   খ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পোশাক তৈরি  গ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নির্মাণ   ঘ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অফিস </a:t>
            </a: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	</a:t>
            </a: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২। কারা রাস্তা পরিস্কার করে  ? </a:t>
            </a: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বাবসায়ী  খ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দোকানদার  গ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পরিবহন শ্রমিক  ঘ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পরিচ্ছন্নতা কর্মী</a:t>
            </a:r>
          </a:p>
          <a:p>
            <a:pPr algn="ctr"/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৩। পরিবহন শ্রমিক কি কাজ করে ? </a:t>
            </a: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বহন    খ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নির্মাণ  গ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পরিস্কার  ঘ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শিক্ষকতা</a:t>
            </a: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2057401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উঃ পোশাক তৈরি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62400" y="3657601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উঃ পরিচ্ছন্নতা কর্মী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038600" y="5029201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উঃ বহন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/>
      <p:bldP spid="8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43200" y="152400"/>
            <a:ext cx="5791200" cy="1371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819400" y="2133600"/>
            <a:ext cx="5562600" cy="3124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তোমার এলাকায় বিভিন্ন পেশায় কর্মরত শ্রমিকদের একটি তালিকা করে নিয়া আসবে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2743200" y="228600"/>
            <a:ext cx="6096000" cy="2057400"/>
          </a:xfrm>
          <a:prstGeom prst="wedgeRoundRectCallo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 সবাইকে </a:t>
            </a:r>
            <a:endParaRPr lang="en-US" sz="8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p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1676400"/>
            <a:ext cx="4800600" cy="4800600"/>
          </a:xfrm>
          <a:prstGeom prst="rect">
            <a:avLst/>
          </a:prstGeom>
          <a:solidFill>
            <a:srgbClr val="FFC000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3048000" y="304800"/>
            <a:ext cx="5334000" cy="15240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স্বাগতম সবাইকে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R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447800"/>
            <a:ext cx="50292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1684420" y="2763649"/>
            <a:ext cx="2863517" cy="1230835"/>
          </a:xfrm>
          <a:prstGeom prst="round2Same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72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DC5034-A93B-46C6-BBE7-C3EAA2E95538}"/>
              </a:ext>
            </a:extLst>
          </p:cNvPr>
          <p:cNvSpPr/>
          <p:nvPr/>
        </p:nvSpPr>
        <p:spPr>
          <a:xfrm>
            <a:off x="5197417" y="623149"/>
            <a:ext cx="4387360" cy="5497390"/>
          </a:xfrm>
          <a:prstGeom prst="rect">
            <a:avLst/>
          </a:prstGeom>
          <a:noFill/>
          <a:ln w="127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40FECC-9EAB-4BCF-9482-DFB92A465337}"/>
              </a:ext>
            </a:extLst>
          </p:cNvPr>
          <p:cNvSpPr txBox="1"/>
          <p:nvPr/>
        </p:nvSpPr>
        <p:spPr>
          <a:xfrm>
            <a:off x="5177292" y="3857626"/>
            <a:ext cx="4421443" cy="2689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25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উপস্থাপনায়</a:t>
            </a:r>
            <a:r>
              <a:rPr lang="en-US" sz="2625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pPr algn="ctr"/>
            <a:r>
              <a:rPr lang="en-US" sz="2625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2625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625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bn-BD" sz="2625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2625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2625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625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625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2625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bn-BD" sz="2625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625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bn-BD" sz="2625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625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375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625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625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625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2625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250" dirty="0" err="1">
                <a:latin typeface="NikoshBAN" panose="02000000000000000000" pitchFamily="2" charset="0"/>
                <a:cs typeface="NikoshBAN" panose="02000000000000000000" pitchFamily="2" charset="0"/>
              </a:rPr>
              <a:t>উজানী</a:t>
            </a:r>
            <a:r>
              <a:rPr lang="en-US" sz="22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25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2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25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22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25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25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250" dirty="0" err="1">
                <a:latin typeface="NikoshBAN" panose="02000000000000000000" pitchFamily="2" charset="0"/>
                <a:cs typeface="NikoshBAN" panose="02000000000000000000" pitchFamily="2" charset="0"/>
              </a:rPr>
              <a:t>কচুয়া</a:t>
            </a:r>
            <a:r>
              <a:rPr lang="en-US" sz="225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25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চাঁদপুর</a:t>
            </a:r>
            <a:r>
              <a:rPr lang="en-US" sz="225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2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Email:nasirict16@gmail.com</a:t>
            </a:r>
          </a:p>
          <a:p>
            <a:pPr algn="ctr"/>
            <a:endParaRPr lang="en-US" sz="22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5F19AE4-4306-46CD-8404-59E634AEF833}"/>
              </a:ext>
            </a:extLst>
          </p:cNvPr>
          <p:cNvGrpSpPr/>
          <p:nvPr/>
        </p:nvGrpSpPr>
        <p:grpSpPr>
          <a:xfrm>
            <a:off x="6270839" y="737461"/>
            <a:ext cx="2404695" cy="2948273"/>
            <a:chOff x="3819310" y="477652"/>
            <a:chExt cx="2961318" cy="419040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581E252-C457-4A07-9C5F-F06BB2FF84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9310" y="477652"/>
              <a:ext cx="2961318" cy="419040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A69F804-548E-4678-B46B-241638AA35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4253" y="1511611"/>
              <a:ext cx="1771431" cy="2094349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3276600" y="1066800"/>
            <a:ext cx="4953000" cy="4267200"/>
          </a:xfrm>
          <a:prstGeom prst="wedgeRect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শ্রেনির নামঃ চতুর্থ </a:t>
            </a:r>
          </a:p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বিষয়ঃ বাঃ ও বিঃ পঃ </a:t>
            </a:r>
          </a:p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পাঠঃ কাজের মর্যাদা </a:t>
            </a:r>
          </a:p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পাঠ্যাংশঃ সমাজের নানা শ্রমজীবী ।</a:t>
            </a:r>
          </a:p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সময়ঃ ৩৫ মিঃ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2819400" y="0"/>
            <a:ext cx="5867400" cy="2286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2590800" y="2514600"/>
            <a:ext cx="6781800" cy="36576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৬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.1.1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শ্রমের গুরুত্ব বলতে পারবে ।</a:t>
            </a:r>
          </a:p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৬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.2.1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সমাজে সকল শ্রেণির পেশাজীবীদের অবোদান বর্নণা করতে পাড়বে।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352800" y="457200"/>
            <a:ext cx="525780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>
                <a:latin typeface="NikoshBAN" pitchFamily="2" charset="0"/>
                <a:cs typeface="NikoshBAN" pitchFamily="2" charset="0"/>
              </a:rPr>
              <a:t>আবেগ 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ame Side Corner Rectangle 1"/>
          <p:cNvSpPr/>
          <p:nvPr/>
        </p:nvSpPr>
        <p:spPr>
          <a:xfrm>
            <a:off x="2590800" y="457200"/>
            <a:ext cx="5486400" cy="1600200"/>
          </a:xfrm>
          <a:prstGeom prst="snip2Same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পাঠের শিরোনাম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2895600" y="2590800"/>
            <a:ext cx="5486400" cy="2057400"/>
          </a:xfrm>
          <a:prstGeom prst="wedgeRect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dirty="0">
                <a:latin typeface="NikoshBAN" pitchFamily="2" charset="0"/>
                <a:cs typeface="NikoshBAN" pitchFamily="2" charset="0"/>
              </a:rPr>
              <a:t>শ্রমজীবী 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52401"/>
            <a:ext cx="3581400" cy="1895475"/>
          </a:xfrm>
          <a:prstGeom prst="rect">
            <a:avLst/>
          </a:prstGeom>
        </p:spPr>
      </p:pic>
      <p:pic>
        <p:nvPicPr>
          <p:cNvPr id="4" name="Picture 3" descr="C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152401"/>
            <a:ext cx="3657600" cy="1743075"/>
          </a:xfrm>
          <a:prstGeom prst="rect">
            <a:avLst/>
          </a:prstGeom>
        </p:spPr>
      </p:pic>
      <p:pic>
        <p:nvPicPr>
          <p:cNvPr id="5" name="Picture 4" descr="P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71600" y="3352800"/>
            <a:ext cx="3581400" cy="1714500"/>
          </a:xfrm>
          <a:prstGeom prst="rect">
            <a:avLst/>
          </a:prstGeom>
        </p:spPr>
      </p:pic>
      <p:pic>
        <p:nvPicPr>
          <p:cNvPr id="6" name="Picture 5" descr="P 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19801" y="3352801"/>
            <a:ext cx="3533775" cy="174307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447800" y="2209800"/>
            <a:ext cx="20574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latin typeface="NikoshBAN" pitchFamily="2" charset="0"/>
                <a:cs typeface="NikoshBAN" pitchFamily="2" charset="0"/>
              </a:rPr>
              <a:t>গার্মেণ্টস শ্রমিক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934200" y="1981200"/>
            <a:ext cx="2286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latin typeface="NikoshBAN" pitchFamily="2" charset="0"/>
                <a:cs typeface="NikoshBAN" pitchFamily="2" charset="0"/>
              </a:rPr>
              <a:t>পরিচ্ছন্নতাকর্মী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447800" y="5486400"/>
            <a:ext cx="2667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latin typeface="NikoshBAN" pitchFamily="2" charset="0"/>
                <a:cs typeface="NikoshBAN" pitchFamily="2" charset="0"/>
              </a:rPr>
              <a:t>রিকশা চালক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781800" y="5486400"/>
            <a:ext cx="2286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latin typeface="NikoshBAN" pitchFamily="2" charset="0"/>
                <a:cs typeface="NikoshBAN" pitchFamily="2" charset="0"/>
              </a:rPr>
              <a:t>পরিবহন শ্রমিক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228600"/>
            <a:ext cx="3276600" cy="2209800"/>
          </a:xfrm>
          <a:prstGeom prst="rect">
            <a:avLst/>
          </a:prstGeom>
        </p:spPr>
      </p:pic>
      <p:pic>
        <p:nvPicPr>
          <p:cNvPr id="3" name="Picture 2" descr="SA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152400"/>
            <a:ext cx="3276600" cy="2209800"/>
          </a:xfrm>
          <a:prstGeom prst="rect">
            <a:avLst/>
          </a:prstGeom>
        </p:spPr>
      </p:pic>
      <p:pic>
        <p:nvPicPr>
          <p:cNvPr id="4" name="Picture 3" descr="SA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76400" y="2514600"/>
            <a:ext cx="3276600" cy="2228850"/>
          </a:xfrm>
          <a:prstGeom prst="rect">
            <a:avLst/>
          </a:prstGeom>
        </p:spPr>
      </p:pic>
      <p:pic>
        <p:nvPicPr>
          <p:cNvPr id="5" name="Picture 4" descr="G 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3600" y="2590800"/>
            <a:ext cx="3276600" cy="21336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600200" y="5181600"/>
            <a:ext cx="8382000" cy="1219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এ গোলো গার্মেণ্টস এ তৌরি করা হয় যারা এসব করে তারাই গার্মেণ্টস শ্রমিক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197</Words>
  <Application>Microsoft Office PowerPoint</Application>
  <PresentationFormat>Custom</PresentationFormat>
  <Paragraphs>46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Salma Akter Nisha</dc:creator>
  <cp:lastModifiedBy>Salma Akter Nisha</cp:lastModifiedBy>
  <cp:revision>3</cp:revision>
  <dcterms:created xsi:type="dcterms:W3CDTF">2020-04-08T04:25:55Z</dcterms:created>
  <dcterms:modified xsi:type="dcterms:W3CDTF">2020-04-08T04:38:00Z</dcterms:modified>
</cp:coreProperties>
</file>