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4" r:id="rId2"/>
    <p:sldId id="262" r:id="rId3"/>
    <p:sldId id="260" r:id="rId4"/>
    <p:sldId id="267" r:id="rId5"/>
    <p:sldId id="258" r:id="rId6"/>
    <p:sldId id="261" r:id="rId7"/>
    <p:sldId id="269" r:id="rId8"/>
    <p:sldId id="276" r:id="rId9"/>
    <p:sldId id="282" r:id="rId10"/>
    <p:sldId id="277" r:id="rId11"/>
    <p:sldId id="279" r:id="rId12"/>
    <p:sldId id="285" r:id="rId13"/>
    <p:sldId id="286" r:id="rId14"/>
    <p:sldId id="283" r:id="rId15"/>
    <p:sldId id="281" r:id="rId16"/>
    <p:sldId id="287" r:id="rId17"/>
    <p:sldId id="268" r:id="rId18"/>
    <p:sldId id="280" r:id="rId19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53A760-87E9-4D35-B1D8-5BB11ED07B5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16E343-82B4-4D0B-B45D-0F490FE0235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rtl="0"/>
          <a:endParaRPr lang="en-US" sz="1400" b="1" cap="none" spc="0" dirty="0">
            <a:ln w="11430"/>
            <a:solidFill>
              <a:schemeClr val="accent4">
                <a:lumMod val="10000"/>
              </a:schemeClr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  <a:p>
          <a:pPr rtl="0"/>
          <a:r>
            <a:rPr lang="bn-BD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rPr>
            <a:t>পরিচিতি</a:t>
          </a:r>
          <a:endParaRPr lang="en-US" sz="80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>
              <a:outerShdw blurRad="50800" algn="tl" rotWithShape="0">
                <a:srgbClr val="000000"/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25F8F6E0-A5B2-491D-83ED-19E9E7160104}" type="parTrans" cxnId="{BE3D134B-D443-4E8A-B5E2-76B63F1180A5}">
      <dgm:prSet/>
      <dgm:spPr/>
      <dgm:t>
        <a:bodyPr/>
        <a:lstStyle/>
        <a:p>
          <a:endParaRPr lang="en-US">
            <a:solidFill>
              <a:schemeClr val="accent4">
                <a:lumMod val="10000"/>
              </a:schemeClr>
            </a:solidFill>
          </a:endParaRPr>
        </a:p>
      </dgm:t>
    </dgm:pt>
    <dgm:pt modelId="{B8D085A5-8128-4884-BE7E-666BC7382FCA}" type="sibTrans" cxnId="{BE3D134B-D443-4E8A-B5E2-76B63F1180A5}">
      <dgm:prSet/>
      <dgm:spPr/>
      <dgm:t>
        <a:bodyPr/>
        <a:lstStyle/>
        <a:p>
          <a:endParaRPr lang="en-US">
            <a:solidFill>
              <a:schemeClr val="accent4">
                <a:lumMod val="10000"/>
              </a:schemeClr>
            </a:solidFill>
          </a:endParaRPr>
        </a:p>
      </dgm:t>
    </dgm:pt>
    <dgm:pt modelId="{EB82FB9B-EC43-4CC6-88CB-A53F2E8714A8}" type="pres">
      <dgm:prSet presAssocID="{BE53A760-87E9-4D35-B1D8-5BB11ED07B5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4FD88E8-8AC9-4B1F-A0C4-A20C1D97D604}" type="pres">
      <dgm:prSet presAssocID="{E716E343-82B4-4D0B-B45D-0F490FE0235D}" presName="circle1" presStyleLbl="node1" presStyleIdx="0" presStyleCnt="1" custLinFactNeighborX="6667" custLinFactNeighborY="0"/>
      <dgm:spPr>
        <a:solidFill>
          <a:srgbClr val="FFC000"/>
        </a:solidFill>
        <a:ln w="57150">
          <a:solidFill>
            <a:schemeClr val="accent4">
              <a:lumMod val="10000"/>
            </a:schemeClr>
          </a:solidFill>
        </a:ln>
      </dgm:spPr>
    </dgm:pt>
    <dgm:pt modelId="{9871A64A-1045-472E-94BB-C26A9DBFAFE7}" type="pres">
      <dgm:prSet presAssocID="{E716E343-82B4-4D0B-B45D-0F490FE0235D}" presName="space" presStyleCnt="0"/>
      <dgm:spPr/>
    </dgm:pt>
    <dgm:pt modelId="{508660B7-E931-4D2D-869E-C294046FF6B9}" type="pres">
      <dgm:prSet presAssocID="{E716E343-82B4-4D0B-B45D-0F490FE0235D}" presName="rect1" presStyleLbl="alignAcc1" presStyleIdx="0" presStyleCnt="1" custScaleX="100000" custLinFactNeighborY="6667"/>
      <dgm:spPr/>
    </dgm:pt>
    <dgm:pt modelId="{AAC36E9C-336F-488E-A8C1-0178D536F410}" type="pres">
      <dgm:prSet presAssocID="{E716E343-82B4-4D0B-B45D-0F490FE0235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43D99203-9D41-4BF5-898C-FAC43B3E14E9}" type="presOf" srcId="{E716E343-82B4-4D0B-B45D-0F490FE0235D}" destId="{AAC36E9C-336F-488E-A8C1-0178D536F410}" srcOrd="1" destOrd="0" presId="urn:microsoft.com/office/officeart/2005/8/layout/target3"/>
    <dgm:cxn modelId="{F2A94907-C266-4385-B4EA-A4F52D451B1F}" type="presOf" srcId="{BE53A760-87E9-4D35-B1D8-5BB11ED07B53}" destId="{EB82FB9B-EC43-4CC6-88CB-A53F2E8714A8}" srcOrd="0" destOrd="0" presId="urn:microsoft.com/office/officeart/2005/8/layout/target3"/>
    <dgm:cxn modelId="{BE3D134B-D443-4E8A-B5E2-76B63F1180A5}" srcId="{BE53A760-87E9-4D35-B1D8-5BB11ED07B53}" destId="{E716E343-82B4-4D0B-B45D-0F490FE0235D}" srcOrd="0" destOrd="0" parTransId="{25F8F6E0-A5B2-491D-83ED-19E9E7160104}" sibTransId="{B8D085A5-8128-4884-BE7E-666BC7382FCA}"/>
    <dgm:cxn modelId="{EEDA4CF8-06B5-4C2F-88E2-D13C43DD81CA}" type="presOf" srcId="{E716E343-82B4-4D0B-B45D-0F490FE0235D}" destId="{508660B7-E931-4D2D-869E-C294046FF6B9}" srcOrd="0" destOrd="0" presId="urn:microsoft.com/office/officeart/2005/8/layout/target3"/>
    <dgm:cxn modelId="{BF8E84C5-C92C-483E-9518-4F1DEC4EE505}" type="presParOf" srcId="{EB82FB9B-EC43-4CC6-88CB-A53F2E8714A8}" destId="{E4FD88E8-8AC9-4B1F-A0C4-A20C1D97D604}" srcOrd="0" destOrd="0" presId="urn:microsoft.com/office/officeart/2005/8/layout/target3"/>
    <dgm:cxn modelId="{86774B96-6067-4F0F-8EA9-045EC16B5F7C}" type="presParOf" srcId="{EB82FB9B-EC43-4CC6-88CB-A53F2E8714A8}" destId="{9871A64A-1045-472E-94BB-C26A9DBFAFE7}" srcOrd="1" destOrd="0" presId="urn:microsoft.com/office/officeart/2005/8/layout/target3"/>
    <dgm:cxn modelId="{B76ADE14-C6B7-47D3-BD93-A711822E59FC}" type="presParOf" srcId="{EB82FB9B-EC43-4CC6-88CB-A53F2E8714A8}" destId="{508660B7-E931-4D2D-869E-C294046FF6B9}" srcOrd="2" destOrd="0" presId="urn:microsoft.com/office/officeart/2005/8/layout/target3"/>
    <dgm:cxn modelId="{93F99D57-D72F-4EAC-A13C-4EBE2F02F7EB}" type="presParOf" srcId="{EB82FB9B-EC43-4CC6-88CB-A53F2E8714A8}" destId="{AAC36E9C-336F-488E-A8C1-0178D536F410}" srcOrd="3" destOrd="0" presId="urn:microsoft.com/office/officeart/2005/8/layout/target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3E872C-CA19-4DD4-A5AE-C4F62EFA2C33}" type="doc">
      <dgm:prSet loTypeId="urn:microsoft.com/office/officeart/2005/8/layout/target3" loCatId="relationship" qsTypeId="urn:microsoft.com/office/officeart/2005/8/quickstyle/3d3" qsCatId="3D" csTypeId="urn:microsoft.com/office/officeart/2005/8/colors/accent1_2" csCatId="accent1" phldr="1"/>
      <dgm:spPr/>
    </dgm:pt>
    <dgm:pt modelId="{7A52390D-D7F9-46C7-8461-C34DA51F6E87}">
      <dgm:prSet phldrT="[Text]" custT="1"/>
      <dgm:spPr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</dgm:spPr>
      <dgm:t>
        <a:bodyPr/>
        <a:lstStyle/>
        <a:p>
          <a:pPr algn="ctr"/>
          <a:r>
            <a:rPr lang="bn-BD" sz="3200" b="1" cap="none" spc="50" dirty="0">
              <a:ln w="11430"/>
              <a:effectLst/>
              <a:latin typeface="NikoshBAN" pitchFamily="2" charset="0"/>
              <a:cs typeface="NikoshBAN" pitchFamily="2" charset="0"/>
            </a:rPr>
            <a:t> </a:t>
          </a:r>
          <a:endParaRPr lang="en-US" sz="3200" b="1" cap="none" spc="50" dirty="0">
            <a:ln w="11430"/>
            <a:effectLst/>
            <a:latin typeface="NikoshBAN" pitchFamily="2" charset="0"/>
            <a:cs typeface="NikoshBAN" pitchFamily="2" charset="0"/>
          </a:endParaRPr>
        </a:p>
      </dgm:t>
    </dgm:pt>
    <dgm:pt modelId="{0749F4B4-47F4-420F-95CC-AF5B57FDE8F3}" type="parTrans" cxnId="{26B48BD2-BB0B-4078-9E28-1CC7723A15C9}">
      <dgm:prSet/>
      <dgm:spPr/>
      <dgm:t>
        <a:bodyPr/>
        <a:lstStyle/>
        <a:p>
          <a:endParaRPr lang="en-US" b="0">
            <a:effectLst/>
          </a:endParaRPr>
        </a:p>
      </dgm:t>
    </dgm:pt>
    <dgm:pt modelId="{B05B8EC6-506D-4D91-A7E2-DE4C4FD9FFEF}" type="sibTrans" cxnId="{26B48BD2-BB0B-4078-9E28-1CC7723A15C9}">
      <dgm:prSet/>
      <dgm:spPr/>
      <dgm:t>
        <a:bodyPr/>
        <a:lstStyle/>
        <a:p>
          <a:endParaRPr lang="en-US" b="0">
            <a:effectLst/>
          </a:endParaRPr>
        </a:p>
      </dgm:t>
    </dgm:pt>
    <dgm:pt modelId="{6CEBD1FE-5294-4C94-9CB4-678124B6953F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800" b="0" dirty="0" err="1">
              <a:effectLst/>
              <a:latin typeface="NikoshBAN" pitchFamily="2" charset="0"/>
              <a:cs typeface="NikoshBAN" pitchFamily="2" charset="0"/>
            </a:rPr>
            <a:t>উজানী</a:t>
          </a:r>
          <a:r>
            <a:rPr lang="bn-BD" sz="2800" b="0" dirty="0">
              <a:effectLst/>
              <a:latin typeface="NikoshBAN" pitchFamily="2" charset="0"/>
              <a:cs typeface="NikoshBAN" pitchFamily="2" charset="0"/>
            </a:rPr>
            <a:t> সরকারি প্রাথমিক বিদ্যালয়</a:t>
          </a:r>
          <a:endParaRPr lang="en-US" sz="2800" b="0" dirty="0">
            <a:effectLst/>
            <a:latin typeface="NikoshBAN" pitchFamily="2" charset="0"/>
            <a:cs typeface="NikoshBAN" pitchFamily="2" charset="0"/>
          </a:endParaRPr>
        </a:p>
        <a:p>
          <a:r>
            <a:rPr lang="en-US" sz="2800" b="0" dirty="0" err="1">
              <a:effectLst/>
              <a:latin typeface="NikoshBAN" pitchFamily="2" charset="0"/>
              <a:cs typeface="NikoshBAN" pitchFamily="2" charset="0"/>
            </a:rPr>
            <a:t>কচুয়া</a:t>
          </a:r>
          <a:r>
            <a:rPr lang="bn-BD" sz="2800" b="0" dirty="0">
              <a:effectLst/>
              <a:latin typeface="NikoshBAN" pitchFamily="2" charset="0"/>
              <a:cs typeface="NikoshBAN" pitchFamily="2" charset="0"/>
            </a:rPr>
            <a:t>,চাঁদপুর।</a:t>
          </a:r>
          <a:r>
            <a:rPr lang="bn-IN" sz="2800" b="0" dirty="0">
              <a:effectLst/>
              <a:latin typeface="NikoshBAN" pitchFamily="2" charset="0"/>
              <a:cs typeface="NikoshBAN" pitchFamily="2" charset="0"/>
            </a:rPr>
            <a:t>।</a:t>
          </a:r>
          <a:endParaRPr lang="en-US" sz="2800" b="0" dirty="0">
            <a:effectLst/>
            <a:latin typeface="NikoshBAN" pitchFamily="2" charset="0"/>
            <a:cs typeface="NikoshBAN" pitchFamily="2" charset="0"/>
          </a:endParaRPr>
        </a:p>
      </dgm:t>
    </dgm:pt>
    <dgm:pt modelId="{78A3B317-02F0-4FA6-9DBF-6A55AC98107C}" type="parTrans" cxnId="{277DA2DA-59E6-4F97-BC48-56257B7571C3}">
      <dgm:prSet/>
      <dgm:spPr/>
      <dgm:t>
        <a:bodyPr/>
        <a:lstStyle/>
        <a:p>
          <a:endParaRPr lang="en-US" b="0">
            <a:effectLst/>
          </a:endParaRPr>
        </a:p>
      </dgm:t>
    </dgm:pt>
    <dgm:pt modelId="{51023039-9187-49D2-875F-42A5C90907B3}" type="sibTrans" cxnId="{277DA2DA-59E6-4F97-BC48-56257B7571C3}">
      <dgm:prSet/>
      <dgm:spPr/>
      <dgm:t>
        <a:bodyPr/>
        <a:lstStyle/>
        <a:p>
          <a:endParaRPr lang="en-US" b="0">
            <a:effectLst/>
          </a:endParaRPr>
        </a:p>
      </dgm:t>
    </dgm:pt>
    <dgm:pt modelId="{1C7644A3-BB9B-43A1-9DD3-02CDC14687D8}">
      <dgm:prSet phldrT="[Text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pPr algn="ctr"/>
          <a:endParaRPr kumimoji="0" lang="bn-BD" sz="3200" b="0" i="0" u="none" strike="noStrike" cap="none" spc="0" normalizeH="0" baseline="0" noProof="0" dirty="0">
            <a:ln/>
            <a:effectLst/>
            <a:uLnTx/>
            <a:uFillTx/>
            <a:latin typeface="NikoshBAN" pitchFamily="2" charset="0"/>
            <a:ea typeface="+mn-ea"/>
            <a:cs typeface="NikoshBAN" pitchFamily="2" charset="0"/>
          </a:endParaRPr>
        </a:p>
        <a:p>
          <a:pPr algn="ctr"/>
          <a:r>
            <a:rPr kumimoji="0" lang="bn-BD" sz="3200" b="0" i="0" u="none" strike="noStrike" cap="none" spc="0" normalizeH="0" baseline="0" noProof="0" dirty="0">
              <a:ln/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rPr>
            <a:t>সহকারী শিক্ষক </a:t>
          </a:r>
          <a:endParaRPr lang="en-US" sz="3200" b="0" dirty="0">
            <a:effectLst/>
            <a:latin typeface="NikoshBAN" pitchFamily="2" charset="0"/>
            <a:cs typeface="NikoshBAN" pitchFamily="2" charset="0"/>
          </a:endParaRPr>
        </a:p>
      </dgm:t>
    </dgm:pt>
    <dgm:pt modelId="{36D6389A-33F4-4AA7-988B-7A3C51222293}" type="sibTrans" cxnId="{11C16958-C05A-48B5-8B2E-76CE93124335}">
      <dgm:prSet/>
      <dgm:spPr/>
      <dgm:t>
        <a:bodyPr/>
        <a:lstStyle/>
        <a:p>
          <a:endParaRPr lang="en-US" b="0">
            <a:effectLst/>
          </a:endParaRPr>
        </a:p>
      </dgm:t>
    </dgm:pt>
    <dgm:pt modelId="{B26E7F9A-09FC-48F6-9BBE-E6D8A64172F1}" type="parTrans" cxnId="{11C16958-C05A-48B5-8B2E-76CE93124335}">
      <dgm:prSet/>
      <dgm:spPr/>
      <dgm:t>
        <a:bodyPr/>
        <a:lstStyle/>
        <a:p>
          <a:endParaRPr lang="en-US" b="0">
            <a:effectLst/>
          </a:endParaRPr>
        </a:p>
      </dgm:t>
    </dgm:pt>
    <dgm:pt modelId="{154353DF-94DD-4567-ACC6-0534DB2CE5AA}" type="pres">
      <dgm:prSet presAssocID="{203E872C-CA19-4DD4-A5AE-C4F62EFA2C3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B0D9231-3327-4EB7-AF57-C410DCE34C48}" type="pres">
      <dgm:prSet presAssocID="{7A52390D-D7F9-46C7-8461-C34DA51F6E87}" presName="circle1" presStyleLbl="node1" presStyleIdx="0" presStyleCnt="3" custScaleX="73077" custScaleY="83841" custLinFactNeighborX="19376" custLinFactNeighborY="9961"/>
      <dgm:spPr>
        <a:ln>
          <a:solidFill>
            <a:srgbClr val="C00000"/>
          </a:solidFill>
        </a:ln>
      </dgm:spPr>
    </dgm:pt>
    <dgm:pt modelId="{F542EF86-64F0-4826-84E2-DA37BF9D155B}" type="pres">
      <dgm:prSet presAssocID="{7A52390D-D7F9-46C7-8461-C34DA51F6E87}" presName="space" presStyleCnt="0"/>
      <dgm:spPr/>
    </dgm:pt>
    <dgm:pt modelId="{3068198F-AFCD-4A19-B418-EA968219C8B9}" type="pres">
      <dgm:prSet presAssocID="{7A52390D-D7F9-46C7-8461-C34DA51F6E87}" presName="rect1" presStyleLbl="alignAcc1" presStyleIdx="0" presStyleCnt="3" custScaleX="100000" custScaleY="100000" custLinFactNeighborX="355" custLinFactNeighborY="6714"/>
      <dgm:spPr/>
    </dgm:pt>
    <dgm:pt modelId="{53BEEAAF-84CD-45B9-8E92-1495F635C8D9}" type="pres">
      <dgm:prSet presAssocID="{1C7644A3-BB9B-43A1-9DD3-02CDC14687D8}" presName="vertSpace2" presStyleLbl="node1" presStyleIdx="0" presStyleCnt="3"/>
      <dgm:spPr/>
    </dgm:pt>
    <dgm:pt modelId="{7E2E5C4F-6F85-477C-B088-E52A06F07E8B}" type="pres">
      <dgm:prSet presAssocID="{1C7644A3-BB9B-43A1-9DD3-02CDC14687D8}" presName="circle2" presStyleLbl="node1" presStyleIdx="1" presStyleCnt="3" custScaleX="74357" custScaleY="89325" custLinFactNeighborX="16618" custLinFactNeighborY="-7977"/>
      <dgm:spPr>
        <a:solidFill>
          <a:srgbClr val="FF0066"/>
        </a:solidFill>
        <a:ln>
          <a:solidFill>
            <a:srgbClr val="FFFF00"/>
          </a:solidFill>
        </a:ln>
      </dgm:spPr>
    </dgm:pt>
    <dgm:pt modelId="{50B27D0C-03F0-439E-930E-916F9817F6BF}" type="pres">
      <dgm:prSet presAssocID="{1C7644A3-BB9B-43A1-9DD3-02CDC14687D8}" presName="rect2" presStyleLbl="alignAcc1" presStyleIdx="1" presStyleCnt="3" custScaleY="53484" custLinFactNeighborX="1988" custLinFactNeighborY="-30120"/>
      <dgm:spPr/>
    </dgm:pt>
    <dgm:pt modelId="{1E54EE0A-41CF-46E3-BF68-8715B2DDBF44}" type="pres">
      <dgm:prSet presAssocID="{6CEBD1FE-5294-4C94-9CB4-678124B6953F}" presName="vertSpace3" presStyleLbl="node1" presStyleIdx="1" presStyleCnt="3"/>
      <dgm:spPr/>
    </dgm:pt>
    <dgm:pt modelId="{EDA68FF8-0231-401F-95A0-55CE00B18082}" type="pres">
      <dgm:prSet presAssocID="{6CEBD1FE-5294-4C94-9CB4-678124B6953F}" presName="circle3" presStyleLbl="node1" presStyleIdx="2" presStyleCnt="3" custScaleX="109324" custScaleY="131269" custLinFactNeighborX="5236" custLinFactNeighborY="-76095"/>
      <dgm:spPr>
        <a:solidFill>
          <a:schemeClr val="accent4">
            <a:lumMod val="60000"/>
            <a:lumOff val="40000"/>
          </a:schemeClr>
        </a:solidFill>
      </dgm:spPr>
    </dgm:pt>
    <dgm:pt modelId="{B57B51B5-DC51-4CED-AF65-738C2E0418D5}" type="pres">
      <dgm:prSet presAssocID="{6CEBD1FE-5294-4C94-9CB4-678124B6953F}" presName="rect3" presStyleLbl="alignAcc1" presStyleIdx="2" presStyleCnt="3" custScaleX="100000" custScaleY="74720" custLinFactY="46527" custLinFactNeighborX="43897" custLinFactNeighborY="100000"/>
      <dgm:spPr/>
    </dgm:pt>
    <dgm:pt modelId="{02C289E1-139C-4248-9CEE-8C3EEBA26257}" type="pres">
      <dgm:prSet presAssocID="{7A52390D-D7F9-46C7-8461-C34DA51F6E87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E0098BE5-2523-40E6-B086-CBC00BB51B89}" type="pres">
      <dgm:prSet presAssocID="{1C7644A3-BB9B-43A1-9DD3-02CDC14687D8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CE319420-A023-40F5-9749-91927A5EAAF1}" type="pres">
      <dgm:prSet presAssocID="{6CEBD1FE-5294-4C94-9CB4-678124B6953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90A33306-0842-44B3-856F-10C7BD9A41A4}" type="presOf" srcId="{1C7644A3-BB9B-43A1-9DD3-02CDC14687D8}" destId="{50B27D0C-03F0-439E-930E-916F9817F6BF}" srcOrd="0" destOrd="0" presId="urn:microsoft.com/office/officeart/2005/8/layout/target3"/>
    <dgm:cxn modelId="{17251B43-81D1-468C-B365-3D5FE1BE79DF}" type="presOf" srcId="{6CEBD1FE-5294-4C94-9CB4-678124B6953F}" destId="{CE319420-A023-40F5-9749-91927A5EAAF1}" srcOrd="1" destOrd="0" presId="urn:microsoft.com/office/officeart/2005/8/layout/target3"/>
    <dgm:cxn modelId="{F1F4E750-8282-493C-97D6-04F3C40724F7}" type="presOf" srcId="{7A52390D-D7F9-46C7-8461-C34DA51F6E87}" destId="{02C289E1-139C-4248-9CEE-8C3EEBA26257}" srcOrd="1" destOrd="0" presId="urn:microsoft.com/office/officeart/2005/8/layout/target3"/>
    <dgm:cxn modelId="{11C16958-C05A-48B5-8B2E-76CE93124335}" srcId="{203E872C-CA19-4DD4-A5AE-C4F62EFA2C33}" destId="{1C7644A3-BB9B-43A1-9DD3-02CDC14687D8}" srcOrd="1" destOrd="0" parTransId="{B26E7F9A-09FC-48F6-9BBE-E6D8A64172F1}" sibTransId="{36D6389A-33F4-4AA7-988B-7A3C51222293}"/>
    <dgm:cxn modelId="{0CE95599-C175-40DE-8AEB-ACA76A94FBA2}" type="presOf" srcId="{1C7644A3-BB9B-43A1-9DD3-02CDC14687D8}" destId="{E0098BE5-2523-40E6-B086-CBC00BB51B89}" srcOrd="1" destOrd="0" presId="urn:microsoft.com/office/officeart/2005/8/layout/target3"/>
    <dgm:cxn modelId="{319A789B-41C4-49E4-9C89-38BD925E1DEA}" type="presOf" srcId="{7A52390D-D7F9-46C7-8461-C34DA51F6E87}" destId="{3068198F-AFCD-4A19-B418-EA968219C8B9}" srcOrd="0" destOrd="0" presId="urn:microsoft.com/office/officeart/2005/8/layout/target3"/>
    <dgm:cxn modelId="{BCC1809F-1335-40A3-A905-EB5E732B96DA}" type="presOf" srcId="{6CEBD1FE-5294-4C94-9CB4-678124B6953F}" destId="{B57B51B5-DC51-4CED-AF65-738C2E0418D5}" srcOrd="0" destOrd="0" presId="urn:microsoft.com/office/officeart/2005/8/layout/target3"/>
    <dgm:cxn modelId="{A7D1DBA6-9D17-447F-BE9B-54B586E19C67}" type="presOf" srcId="{203E872C-CA19-4DD4-A5AE-C4F62EFA2C33}" destId="{154353DF-94DD-4567-ACC6-0534DB2CE5AA}" srcOrd="0" destOrd="0" presId="urn:microsoft.com/office/officeart/2005/8/layout/target3"/>
    <dgm:cxn modelId="{26B48BD2-BB0B-4078-9E28-1CC7723A15C9}" srcId="{203E872C-CA19-4DD4-A5AE-C4F62EFA2C33}" destId="{7A52390D-D7F9-46C7-8461-C34DA51F6E87}" srcOrd="0" destOrd="0" parTransId="{0749F4B4-47F4-420F-95CC-AF5B57FDE8F3}" sibTransId="{B05B8EC6-506D-4D91-A7E2-DE4C4FD9FFEF}"/>
    <dgm:cxn modelId="{277DA2DA-59E6-4F97-BC48-56257B7571C3}" srcId="{203E872C-CA19-4DD4-A5AE-C4F62EFA2C33}" destId="{6CEBD1FE-5294-4C94-9CB4-678124B6953F}" srcOrd="2" destOrd="0" parTransId="{78A3B317-02F0-4FA6-9DBF-6A55AC98107C}" sibTransId="{51023039-9187-49D2-875F-42A5C90907B3}"/>
    <dgm:cxn modelId="{9283D076-E29A-43C5-BD9A-D6BB2E9FFE43}" type="presParOf" srcId="{154353DF-94DD-4567-ACC6-0534DB2CE5AA}" destId="{5B0D9231-3327-4EB7-AF57-C410DCE34C48}" srcOrd="0" destOrd="0" presId="urn:microsoft.com/office/officeart/2005/8/layout/target3"/>
    <dgm:cxn modelId="{284AE67B-A766-449E-99C2-9DD406F761EF}" type="presParOf" srcId="{154353DF-94DD-4567-ACC6-0534DB2CE5AA}" destId="{F542EF86-64F0-4826-84E2-DA37BF9D155B}" srcOrd="1" destOrd="0" presId="urn:microsoft.com/office/officeart/2005/8/layout/target3"/>
    <dgm:cxn modelId="{8B8E588C-E90E-4F7A-9ED3-47437DD45B1A}" type="presParOf" srcId="{154353DF-94DD-4567-ACC6-0534DB2CE5AA}" destId="{3068198F-AFCD-4A19-B418-EA968219C8B9}" srcOrd="2" destOrd="0" presId="urn:microsoft.com/office/officeart/2005/8/layout/target3"/>
    <dgm:cxn modelId="{CA376F39-7557-48D2-8B8D-DD482BC74594}" type="presParOf" srcId="{154353DF-94DD-4567-ACC6-0534DB2CE5AA}" destId="{53BEEAAF-84CD-45B9-8E92-1495F635C8D9}" srcOrd="3" destOrd="0" presId="urn:microsoft.com/office/officeart/2005/8/layout/target3"/>
    <dgm:cxn modelId="{E39EAA31-599D-4A37-9902-B36D5F66C35C}" type="presParOf" srcId="{154353DF-94DD-4567-ACC6-0534DB2CE5AA}" destId="{7E2E5C4F-6F85-477C-B088-E52A06F07E8B}" srcOrd="4" destOrd="0" presId="urn:microsoft.com/office/officeart/2005/8/layout/target3"/>
    <dgm:cxn modelId="{5288B272-488D-4BE7-97AA-E3B4DEA86379}" type="presParOf" srcId="{154353DF-94DD-4567-ACC6-0534DB2CE5AA}" destId="{50B27D0C-03F0-439E-930E-916F9817F6BF}" srcOrd="5" destOrd="0" presId="urn:microsoft.com/office/officeart/2005/8/layout/target3"/>
    <dgm:cxn modelId="{A076B43B-C8C4-474E-8D5C-C9F8DCA58F06}" type="presParOf" srcId="{154353DF-94DD-4567-ACC6-0534DB2CE5AA}" destId="{1E54EE0A-41CF-46E3-BF68-8715B2DDBF44}" srcOrd="6" destOrd="0" presId="urn:microsoft.com/office/officeart/2005/8/layout/target3"/>
    <dgm:cxn modelId="{3E3F3790-2C99-4ABC-A9EC-023943752B1F}" type="presParOf" srcId="{154353DF-94DD-4567-ACC6-0534DB2CE5AA}" destId="{EDA68FF8-0231-401F-95A0-55CE00B18082}" srcOrd="7" destOrd="0" presId="urn:microsoft.com/office/officeart/2005/8/layout/target3"/>
    <dgm:cxn modelId="{7A5559AA-58D7-4B0D-A80D-F01A63F2E0D9}" type="presParOf" srcId="{154353DF-94DD-4567-ACC6-0534DB2CE5AA}" destId="{B57B51B5-DC51-4CED-AF65-738C2E0418D5}" srcOrd="8" destOrd="0" presId="urn:microsoft.com/office/officeart/2005/8/layout/target3"/>
    <dgm:cxn modelId="{18EFC351-B0D1-40F2-90C8-3395A3113F78}" type="presParOf" srcId="{154353DF-94DD-4567-ACC6-0534DB2CE5AA}" destId="{02C289E1-139C-4248-9CEE-8C3EEBA26257}" srcOrd="9" destOrd="0" presId="urn:microsoft.com/office/officeart/2005/8/layout/target3"/>
    <dgm:cxn modelId="{1B3DA1E5-572F-446B-9E15-39158DF4C43A}" type="presParOf" srcId="{154353DF-94DD-4567-ACC6-0534DB2CE5AA}" destId="{E0098BE5-2523-40E6-B086-CBC00BB51B89}" srcOrd="10" destOrd="0" presId="urn:microsoft.com/office/officeart/2005/8/layout/target3"/>
    <dgm:cxn modelId="{7616351F-536F-4D53-B7B2-A31B1AF62845}" type="presParOf" srcId="{154353DF-94DD-4567-ACC6-0534DB2CE5AA}" destId="{CE319420-A023-40F5-9749-91927A5EAAF1}" srcOrd="11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53A760-87E9-4D35-B1D8-5BB11ED07B53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16E343-82B4-4D0B-B45D-0F490FE0235D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rtl="0"/>
          <a:endParaRPr lang="en-US" sz="1400" b="1" cap="none" spc="0" dirty="0">
            <a:ln w="11430"/>
            <a:solidFill>
              <a:schemeClr val="accent4">
                <a:lumMod val="10000"/>
              </a:schemeClr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  <a:p>
          <a:pPr rtl="0"/>
          <a:r>
            <a:rPr lang="bn-BD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rPr>
            <a:t>আজকের পাঠ</a:t>
          </a:r>
          <a:endParaRPr lang="en-US" sz="8000" b="1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>
              <a:outerShdw blurRad="50800" algn="tl" rotWithShape="0">
                <a:srgbClr val="000000"/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B8D085A5-8128-4884-BE7E-666BC7382FCA}" type="sibTrans" cxnId="{BE3D134B-D443-4E8A-B5E2-76B63F1180A5}">
      <dgm:prSet/>
      <dgm:spPr/>
      <dgm:t>
        <a:bodyPr/>
        <a:lstStyle/>
        <a:p>
          <a:endParaRPr lang="en-US">
            <a:solidFill>
              <a:schemeClr val="accent4">
                <a:lumMod val="10000"/>
              </a:schemeClr>
            </a:solidFill>
          </a:endParaRPr>
        </a:p>
      </dgm:t>
    </dgm:pt>
    <dgm:pt modelId="{25F8F6E0-A5B2-491D-83ED-19E9E7160104}" type="parTrans" cxnId="{BE3D134B-D443-4E8A-B5E2-76B63F1180A5}">
      <dgm:prSet/>
      <dgm:spPr/>
      <dgm:t>
        <a:bodyPr/>
        <a:lstStyle/>
        <a:p>
          <a:endParaRPr lang="en-US">
            <a:solidFill>
              <a:schemeClr val="accent4">
                <a:lumMod val="10000"/>
              </a:schemeClr>
            </a:solidFill>
          </a:endParaRPr>
        </a:p>
      </dgm:t>
    </dgm:pt>
    <dgm:pt modelId="{EB82FB9B-EC43-4CC6-88CB-A53F2E8714A8}" type="pres">
      <dgm:prSet presAssocID="{BE53A760-87E9-4D35-B1D8-5BB11ED07B53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4FD88E8-8AC9-4B1F-A0C4-A20C1D97D604}" type="pres">
      <dgm:prSet presAssocID="{E716E343-82B4-4D0B-B45D-0F490FE0235D}" presName="circle1" presStyleLbl="node1" presStyleIdx="0" presStyleCnt="1" custScaleX="193333" custLinFactNeighborX="16667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</dgm:pt>
    <dgm:pt modelId="{9871A64A-1045-472E-94BB-C26A9DBFAFE7}" type="pres">
      <dgm:prSet presAssocID="{E716E343-82B4-4D0B-B45D-0F490FE0235D}" presName="space" presStyleCnt="0"/>
      <dgm:spPr/>
    </dgm:pt>
    <dgm:pt modelId="{508660B7-E931-4D2D-869E-C294046FF6B9}" type="pres">
      <dgm:prSet presAssocID="{E716E343-82B4-4D0B-B45D-0F490FE0235D}" presName="rect1" presStyleLbl="alignAcc1" presStyleIdx="0" presStyleCnt="1" custScaleX="100000" custLinFactNeighborY="2639"/>
      <dgm:spPr/>
    </dgm:pt>
    <dgm:pt modelId="{AAC36E9C-336F-488E-A8C1-0178D536F410}" type="pres">
      <dgm:prSet presAssocID="{E716E343-82B4-4D0B-B45D-0F490FE0235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BE3D134B-D443-4E8A-B5E2-76B63F1180A5}" srcId="{BE53A760-87E9-4D35-B1D8-5BB11ED07B53}" destId="{E716E343-82B4-4D0B-B45D-0F490FE0235D}" srcOrd="0" destOrd="0" parTransId="{25F8F6E0-A5B2-491D-83ED-19E9E7160104}" sibTransId="{B8D085A5-8128-4884-BE7E-666BC7382FCA}"/>
    <dgm:cxn modelId="{84640972-D7BB-4060-9432-A5A31238963D}" type="presOf" srcId="{BE53A760-87E9-4D35-B1D8-5BB11ED07B53}" destId="{EB82FB9B-EC43-4CC6-88CB-A53F2E8714A8}" srcOrd="0" destOrd="0" presId="urn:microsoft.com/office/officeart/2005/8/layout/target3"/>
    <dgm:cxn modelId="{53FE9898-1305-4298-A15A-BC7265362C4A}" type="presOf" srcId="{E716E343-82B4-4D0B-B45D-0F490FE0235D}" destId="{508660B7-E931-4D2D-869E-C294046FF6B9}" srcOrd="0" destOrd="0" presId="urn:microsoft.com/office/officeart/2005/8/layout/target3"/>
    <dgm:cxn modelId="{ED35B2C6-AE4E-4D5F-9F3D-2631659F6D4F}" type="presOf" srcId="{E716E343-82B4-4D0B-B45D-0F490FE0235D}" destId="{AAC36E9C-336F-488E-A8C1-0178D536F410}" srcOrd="1" destOrd="0" presId="urn:microsoft.com/office/officeart/2005/8/layout/target3"/>
    <dgm:cxn modelId="{C60F84EA-15D5-4532-8BB3-A1D8D2A1086B}" type="presParOf" srcId="{EB82FB9B-EC43-4CC6-88CB-A53F2E8714A8}" destId="{E4FD88E8-8AC9-4B1F-A0C4-A20C1D97D604}" srcOrd="0" destOrd="0" presId="urn:microsoft.com/office/officeart/2005/8/layout/target3"/>
    <dgm:cxn modelId="{CE726663-05D6-49FC-9047-30AE1F364834}" type="presParOf" srcId="{EB82FB9B-EC43-4CC6-88CB-A53F2E8714A8}" destId="{9871A64A-1045-472E-94BB-C26A9DBFAFE7}" srcOrd="1" destOrd="0" presId="urn:microsoft.com/office/officeart/2005/8/layout/target3"/>
    <dgm:cxn modelId="{605ABFC1-6CF3-4F89-AB07-FB2390415AFA}" type="presParOf" srcId="{EB82FB9B-EC43-4CC6-88CB-A53F2E8714A8}" destId="{508660B7-E931-4D2D-869E-C294046FF6B9}" srcOrd="2" destOrd="0" presId="urn:microsoft.com/office/officeart/2005/8/layout/target3"/>
    <dgm:cxn modelId="{B11480C3-1205-41C6-9CA9-2B98206696B7}" type="presParOf" srcId="{EB82FB9B-EC43-4CC6-88CB-A53F2E8714A8}" destId="{AAC36E9C-336F-488E-A8C1-0178D536F410}" srcOrd="3" destOrd="0" presId="urn:microsoft.com/office/officeart/2005/8/layout/target3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AA8D16-A436-464E-AC03-FF791BEB1744}" type="doc">
      <dgm:prSet loTypeId="urn:microsoft.com/office/officeart/2005/8/layout/lProcess3" loCatId="process" qsTypeId="urn:microsoft.com/office/officeart/2005/8/quickstyle/3d5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2BE6500-0FCC-41C8-9FBC-63C05BD7D7FB}">
      <dgm:prSet phldrT="[Text]" custT="1"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pPr>
            <a:spcBef>
              <a:spcPts val="600"/>
            </a:spcBef>
            <a:spcAft>
              <a:spcPts val="600"/>
            </a:spcAft>
          </a:pPr>
          <a:r>
            <a:rPr lang="bn-IN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শ্রেণি</a:t>
          </a:r>
          <a:endParaRPr lang="en-US" sz="2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5AFF28F6-AFFF-46A4-8D84-FB6B62603858}" type="parTrans" cxnId="{4018C29E-5B84-44B2-A4E0-B495B287FD2F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2246810E-BB12-4C44-800E-6F717111D356}" type="sibTrans" cxnId="{4018C29E-5B84-44B2-A4E0-B495B287FD2F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C4DA1679-73B2-480A-827F-509A9AFD62DA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r>
            <a:rPr lang="bn-BD" sz="3600" b="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৩য়</a:t>
          </a:r>
          <a:endParaRPr lang="en-US" sz="3600" b="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gm:t>
    </dgm:pt>
    <dgm:pt modelId="{FDBF6D67-E458-43CD-B6F7-3BDB0A3E048E}" type="parTrans" cxnId="{ADCF0EC6-EBE2-4C4A-B1D8-61C7ECB3AA86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CA206BC8-6E95-40C8-9081-BB7050EEBBC4}" type="sibTrans" cxnId="{ADCF0EC6-EBE2-4C4A-B1D8-61C7ECB3AA86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5D77E333-4B75-4F53-99EF-836C760D2725}">
      <dgm:prSet phldrT="[Text]" custT="1"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pPr>
            <a:spcBef>
              <a:spcPts val="600"/>
            </a:spcBef>
            <a:spcAft>
              <a:spcPts val="0"/>
            </a:spcAft>
          </a:pPr>
          <a:r>
            <a:rPr lang="bn-IN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বিষয়</a:t>
          </a:r>
          <a:endParaRPr lang="en-US" sz="2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47CC9C67-43F4-4B02-9F00-F4E3598BAE05}" type="parTrans" cxnId="{E861384F-D923-4516-8F01-4388FD92E5B6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7278B117-D272-4DC4-8DAC-0E95BBAFEF82}" type="sibTrans" cxnId="{E861384F-D923-4516-8F01-4388FD92E5B6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34FC765B-2EB0-473D-A497-1E7C6F22937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r>
            <a:rPr lang="bn-BD" sz="2800" b="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প্রাথমিক বিজ্ঞান</a:t>
          </a:r>
          <a:endParaRPr lang="en-US" sz="2800" b="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gm:t>
    </dgm:pt>
    <dgm:pt modelId="{63A94F4A-AF4B-4D10-B21F-C4C785857F6B}" type="parTrans" cxnId="{9194D5F7-316E-48CB-93F8-EBBCD0AB8374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D05C2020-438C-4F45-A0A3-7009AB96109B}" type="sibTrans" cxnId="{9194D5F7-316E-48CB-93F8-EBBCD0AB8374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EF973BE7-15D2-4217-A48C-415EB122A4A1}">
      <dgm:prSet phldrT="[Text]" custT="1"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pPr>
            <a:spcBef>
              <a:spcPts val="1200"/>
            </a:spcBef>
            <a:spcAft>
              <a:spcPts val="0"/>
            </a:spcAft>
          </a:pPr>
          <a:r>
            <a:rPr lang="bn-BD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অধ্যায় ও পাঠ</a:t>
          </a:r>
          <a:endParaRPr lang="en-US" sz="2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9FBFC7EA-9E43-4AB7-974F-BFE4AB8B61D5}" type="parTrans" cxnId="{D5DF7BC5-91E8-4FA8-BBFA-CE0F97F5C1A0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358B3061-7497-4367-B37E-7C0C56B8F183}" type="sibTrans" cxnId="{D5DF7BC5-91E8-4FA8-BBFA-CE0F97F5C1A0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D63DA2CD-DAB3-4569-A407-F2C1D1FE6616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r>
            <a:rPr lang="bn-BD" sz="2800" b="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অধ্যায়: ৭ পাঠ:১ </a:t>
          </a:r>
          <a:endParaRPr lang="en-US" sz="2800" b="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gm:t>
    </dgm:pt>
    <dgm:pt modelId="{CC70B715-B716-4911-BFFD-ABF5CDBF0F21}" type="parTrans" cxnId="{3352BBC8-A3CC-48B7-A4D6-5D309EE2734F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541F54C3-BB6C-49E8-993E-30A936E897A8}" type="sibTrans" cxnId="{3352BBC8-A3CC-48B7-A4D6-5D309EE2734F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2E7CBF30-D46A-4FB2-B4B4-B132961369E1}">
      <dgm:prSet phldrT="[Text]" custT="1"/>
      <dgm:spPr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r>
            <a:rPr lang="bn-BD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সময়</a:t>
          </a:r>
          <a:endParaRPr lang="en-US" sz="28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05EEFA06-5D46-4773-AECF-FC7111F5A707}" type="parTrans" cxnId="{9172D893-03E2-4DB1-A7BC-DC249E269DA1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06B2643B-0629-4D4E-AC8F-EA27B9D8FD7C}" type="sibTrans" cxnId="{9172D893-03E2-4DB1-A7BC-DC249E269DA1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E38289D3-1880-4825-A10A-9FDD3AE6311C}">
      <dgm:prSet phldrT="[Text]" custT="1"/>
      <dgm:spPr>
        <a:solidFill>
          <a:schemeClr val="bg2">
            <a:lumMod val="90000"/>
          </a:schemeClr>
        </a:solidFill>
        <a:ln>
          <a:solidFill>
            <a:schemeClr val="accent5">
              <a:lumMod val="75000"/>
            </a:schemeClr>
          </a:solidFill>
        </a:ln>
        <a:sp3d extrusionH="381000" contourW="38100" prstMaterial="matte">
          <a:bevelT w="165100" prst="coolSlant"/>
          <a:contourClr>
            <a:schemeClr val="lt1"/>
          </a:contourClr>
        </a:sp3d>
      </dgm:spPr>
      <dgm:t>
        <a:bodyPr/>
        <a:lstStyle/>
        <a:p>
          <a:r>
            <a:rPr lang="bn-BD" sz="3600" b="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৪০ মিনিট</a:t>
          </a:r>
          <a:endParaRPr lang="en-US" sz="3600" b="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gm:t>
    </dgm:pt>
    <dgm:pt modelId="{12F53892-807D-4BAB-BF4C-762BDB593D14}" type="parTrans" cxnId="{F29BA8BE-A617-42B7-BDF3-B95024202AB0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E78C3DA8-963A-4774-BA48-99CB5DA45804}" type="sibTrans" cxnId="{F29BA8BE-A617-42B7-BDF3-B95024202AB0}">
      <dgm:prSet/>
      <dgm:spPr/>
      <dgm:t>
        <a:bodyPr/>
        <a:lstStyle/>
        <a:p>
          <a:endParaRPr lang="en-US" sz="2800" b="0" cap="none" spc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</a:endParaRPr>
        </a:p>
      </dgm:t>
    </dgm:pt>
    <dgm:pt modelId="{F49A9862-D5B5-4E8B-9DD0-EDC0513F5C76}" type="pres">
      <dgm:prSet presAssocID="{1AAA8D16-A436-464E-AC03-FF791BEB174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2EEAADB-C48C-4513-B85A-707BA92CA297}" type="pres">
      <dgm:prSet presAssocID="{F2BE6500-0FCC-41C8-9FBC-63C05BD7D7FB}" presName="horFlow" presStyleCnt="0"/>
      <dgm:spPr>
        <a:sp3d>
          <a:bevelT w="165100" prst="coolSlant"/>
        </a:sp3d>
      </dgm:spPr>
    </dgm:pt>
    <dgm:pt modelId="{CB9B20C9-1542-4C91-9CF9-8ED47A99E3EB}" type="pres">
      <dgm:prSet presAssocID="{F2BE6500-0FCC-41C8-9FBC-63C05BD7D7FB}" presName="bigChev" presStyleLbl="node1" presStyleIdx="0" presStyleCnt="4" custScaleX="76398" custLinFactNeighborX="-13492"/>
      <dgm:spPr/>
    </dgm:pt>
    <dgm:pt modelId="{B4DA9E5E-CB12-4F9E-9D77-953C1097A95C}" type="pres">
      <dgm:prSet presAssocID="{FDBF6D67-E458-43CD-B6F7-3BDB0A3E048E}" presName="parTrans" presStyleCnt="0"/>
      <dgm:spPr>
        <a:sp3d>
          <a:bevelT w="165100" prst="coolSlant"/>
        </a:sp3d>
      </dgm:spPr>
    </dgm:pt>
    <dgm:pt modelId="{326C7E6D-8A4A-441C-8D30-5C4E5AB2A7BB}" type="pres">
      <dgm:prSet presAssocID="{C4DA1679-73B2-480A-827F-509A9AFD62DA}" presName="node" presStyleLbl="alignAccFollowNode1" presStyleIdx="0" presStyleCnt="4" custScaleX="173902" custScaleY="140972" custLinFactNeighborX="-46857">
        <dgm:presLayoutVars>
          <dgm:bulletEnabled val="1"/>
        </dgm:presLayoutVars>
      </dgm:prSet>
      <dgm:spPr/>
    </dgm:pt>
    <dgm:pt modelId="{F759260C-19EB-4948-98D6-F9C2AE8B04DC}" type="pres">
      <dgm:prSet presAssocID="{F2BE6500-0FCC-41C8-9FBC-63C05BD7D7FB}" presName="vSp" presStyleCnt="0"/>
      <dgm:spPr>
        <a:sp3d>
          <a:bevelT w="165100" prst="coolSlant"/>
        </a:sp3d>
      </dgm:spPr>
    </dgm:pt>
    <dgm:pt modelId="{EF763D5B-F55A-4FD7-A63F-A8A3ECCFB922}" type="pres">
      <dgm:prSet presAssocID="{5D77E333-4B75-4F53-99EF-836C760D2725}" presName="horFlow" presStyleCnt="0"/>
      <dgm:spPr>
        <a:sp3d>
          <a:bevelT w="165100" prst="coolSlant"/>
        </a:sp3d>
      </dgm:spPr>
    </dgm:pt>
    <dgm:pt modelId="{3BB57241-4463-4BB7-8B42-4FC5D0160346}" type="pres">
      <dgm:prSet presAssocID="{5D77E333-4B75-4F53-99EF-836C760D2725}" presName="bigChev" presStyleLbl="node1" presStyleIdx="1" presStyleCnt="4" custScaleX="76398"/>
      <dgm:spPr/>
    </dgm:pt>
    <dgm:pt modelId="{25737604-795D-43EC-A35D-42ED590C132B}" type="pres">
      <dgm:prSet presAssocID="{63A94F4A-AF4B-4D10-B21F-C4C785857F6B}" presName="parTrans" presStyleCnt="0"/>
      <dgm:spPr>
        <a:sp3d>
          <a:bevelT w="165100" prst="coolSlant"/>
        </a:sp3d>
      </dgm:spPr>
    </dgm:pt>
    <dgm:pt modelId="{D1B70D99-8398-4580-8198-B1CEC269CCA7}" type="pres">
      <dgm:prSet presAssocID="{34FC765B-2EB0-473D-A497-1E7C6F22937D}" presName="node" presStyleLbl="alignAccFollowNode1" presStyleIdx="1" presStyleCnt="4" custScaleX="173902" custScaleY="140972" custLinFactNeighborX="-46857" custLinFactNeighborY="3042">
        <dgm:presLayoutVars>
          <dgm:bulletEnabled val="1"/>
        </dgm:presLayoutVars>
      </dgm:prSet>
      <dgm:spPr/>
    </dgm:pt>
    <dgm:pt modelId="{94FE5028-030C-4058-AC95-7F6548ED473F}" type="pres">
      <dgm:prSet presAssocID="{5D77E333-4B75-4F53-99EF-836C760D2725}" presName="vSp" presStyleCnt="0"/>
      <dgm:spPr>
        <a:sp3d>
          <a:bevelT w="165100" prst="coolSlant"/>
        </a:sp3d>
      </dgm:spPr>
    </dgm:pt>
    <dgm:pt modelId="{FCEA9616-A806-4AF3-A1DC-BAB56577FB68}" type="pres">
      <dgm:prSet presAssocID="{EF973BE7-15D2-4217-A48C-415EB122A4A1}" presName="horFlow" presStyleCnt="0"/>
      <dgm:spPr>
        <a:sp3d>
          <a:bevelT w="165100" prst="coolSlant"/>
        </a:sp3d>
      </dgm:spPr>
    </dgm:pt>
    <dgm:pt modelId="{73F5BC04-4989-41F7-AE78-074518BD3557}" type="pres">
      <dgm:prSet presAssocID="{EF973BE7-15D2-4217-A48C-415EB122A4A1}" presName="bigChev" presStyleLbl="node1" presStyleIdx="2" presStyleCnt="4" custScaleX="76398"/>
      <dgm:spPr/>
    </dgm:pt>
    <dgm:pt modelId="{1CEC6009-3F7E-4F42-B691-53880DB87F22}" type="pres">
      <dgm:prSet presAssocID="{CC70B715-B716-4911-BFFD-ABF5CDBF0F21}" presName="parTrans" presStyleCnt="0"/>
      <dgm:spPr>
        <a:sp3d>
          <a:bevelT w="165100" prst="coolSlant"/>
        </a:sp3d>
      </dgm:spPr>
    </dgm:pt>
    <dgm:pt modelId="{3DD6BD90-A2AC-4F3B-BD7D-F2969E00A758}" type="pres">
      <dgm:prSet presAssocID="{D63DA2CD-DAB3-4569-A407-F2C1D1FE6616}" presName="node" presStyleLbl="alignAccFollowNode1" presStyleIdx="2" presStyleCnt="4" custScaleX="173902" custScaleY="140972" custLinFactNeighborX="-46857">
        <dgm:presLayoutVars>
          <dgm:bulletEnabled val="1"/>
        </dgm:presLayoutVars>
      </dgm:prSet>
      <dgm:spPr/>
    </dgm:pt>
    <dgm:pt modelId="{9EA4B76E-80CB-4932-998E-E6DF6B0E9904}" type="pres">
      <dgm:prSet presAssocID="{EF973BE7-15D2-4217-A48C-415EB122A4A1}" presName="vSp" presStyleCnt="0"/>
      <dgm:spPr>
        <a:sp3d>
          <a:bevelT w="165100" prst="coolSlant"/>
        </a:sp3d>
      </dgm:spPr>
    </dgm:pt>
    <dgm:pt modelId="{C3E7D6B1-D780-4525-B677-3882F5A775B1}" type="pres">
      <dgm:prSet presAssocID="{2E7CBF30-D46A-4FB2-B4B4-B132961369E1}" presName="horFlow" presStyleCnt="0"/>
      <dgm:spPr>
        <a:sp3d>
          <a:bevelT w="165100" prst="coolSlant"/>
        </a:sp3d>
      </dgm:spPr>
    </dgm:pt>
    <dgm:pt modelId="{1B2B2817-A41C-406A-BD35-C657D0821092}" type="pres">
      <dgm:prSet presAssocID="{2E7CBF30-D46A-4FB2-B4B4-B132961369E1}" presName="bigChev" presStyleLbl="node1" presStyleIdx="3" presStyleCnt="4" custScaleX="76398"/>
      <dgm:spPr/>
    </dgm:pt>
    <dgm:pt modelId="{8C9C5EFD-C3F3-46D7-9B50-472092AFC632}" type="pres">
      <dgm:prSet presAssocID="{12F53892-807D-4BAB-BF4C-762BDB593D14}" presName="parTrans" presStyleCnt="0"/>
      <dgm:spPr>
        <a:sp3d>
          <a:bevelT w="165100" prst="coolSlant"/>
        </a:sp3d>
      </dgm:spPr>
    </dgm:pt>
    <dgm:pt modelId="{DED2D4FC-64C9-497D-ADCF-5765BC8D748D}" type="pres">
      <dgm:prSet presAssocID="{E38289D3-1880-4825-A10A-9FDD3AE6311C}" presName="node" presStyleLbl="alignAccFollowNode1" presStyleIdx="3" presStyleCnt="4" custScaleX="173902" custScaleY="140972" custLinFactNeighborX="-46857">
        <dgm:presLayoutVars>
          <dgm:bulletEnabled val="1"/>
        </dgm:presLayoutVars>
      </dgm:prSet>
      <dgm:spPr/>
    </dgm:pt>
  </dgm:ptLst>
  <dgm:cxnLst>
    <dgm:cxn modelId="{FFCC6F00-C823-4BB2-9D1B-235D2B9858E6}" type="presOf" srcId="{F2BE6500-0FCC-41C8-9FBC-63C05BD7D7FB}" destId="{CB9B20C9-1542-4C91-9CF9-8ED47A99E3EB}" srcOrd="0" destOrd="0" presId="urn:microsoft.com/office/officeart/2005/8/layout/lProcess3"/>
    <dgm:cxn modelId="{B3F5AF1F-5A35-41F2-9E7B-0488FB94FDDC}" type="presOf" srcId="{E38289D3-1880-4825-A10A-9FDD3AE6311C}" destId="{DED2D4FC-64C9-497D-ADCF-5765BC8D748D}" srcOrd="0" destOrd="0" presId="urn:microsoft.com/office/officeart/2005/8/layout/lProcess3"/>
    <dgm:cxn modelId="{9AB4F428-B6B2-4753-8F73-112173175D1A}" type="presOf" srcId="{34FC765B-2EB0-473D-A497-1E7C6F22937D}" destId="{D1B70D99-8398-4580-8198-B1CEC269CCA7}" srcOrd="0" destOrd="0" presId="urn:microsoft.com/office/officeart/2005/8/layout/lProcess3"/>
    <dgm:cxn modelId="{CF4E4C36-831B-4FBF-8A05-E6CE52429350}" type="presOf" srcId="{D63DA2CD-DAB3-4569-A407-F2C1D1FE6616}" destId="{3DD6BD90-A2AC-4F3B-BD7D-F2969E00A758}" srcOrd="0" destOrd="0" presId="urn:microsoft.com/office/officeart/2005/8/layout/lProcess3"/>
    <dgm:cxn modelId="{2D12AA3E-C1E3-4E43-9C7D-09E08EAF98B4}" type="presOf" srcId="{C4DA1679-73B2-480A-827F-509A9AFD62DA}" destId="{326C7E6D-8A4A-441C-8D30-5C4E5AB2A7BB}" srcOrd="0" destOrd="0" presId="urn:microsoft.com/office/officeart/2005/8/layout/lProcess3"/>
    <dgm:cxn modelId="{A03CBD68-5657-42CC-94CB-52FE63B36C06}" type="presOf" srcId="{1AAA8D16-A436-464E-AC03-FF791BEB1744}" destId="{F49A9862-D5B5-4E8B-9DD0-EDC0513F5C76}" srcOrd="0" destOrd="0" presId="urn:microsoft.com/office/officeart/2005/8/layout/lProcess3"/>
    <dgm:cxn modelId="{E861384F-D923-4516-8F01-4388FD92E5B6}" srcId="{1AAA8D16-A436-464E-AC03-FF791BEB1744}" destId="{5D77E333-4B75-4F53-99EF-836C760D2725}" srcOrd="1" destOrd="0" parTransId="{47CC9C67-43F4-4B02-9F00-F4E3598BAE05}" sibTransId="{7278B117-D272-4DC4-8DAC-0E95BBAFEF82}"/>
    <dgm:cxn modelId="{9172D893-03E2-4DB1-A7BC-DC249E269DA1}" srcId="{1AAA8D16-A436-464E-AC03-FF791BEB1744}" destId="{2E7CBF30-D46A-4FB2-B4B4-B132961369E1}" srcOrd="3" destOrd="0" parTransId="{05EEFA06-5D46-4773-AECF-FC7111F5A707}" sibTransId="{06B2643B-0629-4D4E-AC8F-EA27B9D8FD7C}"/>
    <dgm:cxn modelId="{4018C29E-5B84-44B2-A4E0-B495B287FD2F}" srcId="{1AAA8D16-A436-464E-AC03-FF791BEB1744}" destId="{F2BE6500-0FCC-41C8-9FBC-63C05BD7D7FB}" srcOrd="0" destOrd="0" parTransId="{5AFF28F6-AFFF-46A4-8D84-FB6B62603858}" sibTransId="{2246810E-BB12-4C44-800E-6F717111D356}"/>
    <dgm:cxn modelId="{F29BA8BE-A617-42B7-BDF3-B95024202AB0}" srcId="{2E7CBF30-D46A-4FB2-B4B4-B132961369E1}" destId="{E38289D3-1880-4825-A10A-9FDD3AE6311C}" srcOrd="0" destOrd="0" parTransId="{12F53892-807D-4BAB-BF4C-762BDB593D14}" sibTransId="{E78C3DA8-963A-4774-BA48-99CB5DA45804}"/>
    <dgm:cxn modelId="{D5DF7BC5-91E8-4FA8-BBFA-CE0F97F5C1A0}" srcId="{1AAA8D16-A436-464E-AC03-FF791BEB1744}" destId="{EF973BE7-15D2-4217-A48C-415EB122A4A1}" srcOrd="2" destOrd="0" parTransId="{9FBFC7EA-9E43-4AB7-974F-BFE4AB8B61D5}" sibTransId="{358B3061-7497-4367-B37E-7C0C56B8F183}"/>
    <dgm:cxn modelId="{ADCF0EC6-EBE2-4C4A-B1D8-61C7ECB3AA86}" srcId="{F2BE6500-0FCC-41C8-9FBC-63C05BD7D7FB}" destId="{C4DA1679-73B2-480A-827F-509A9AFD62DA}" srcOrd="0" destOrd="0" parTransId="{FDBF6D67-E458-43CD-B6F7-3BDB0A3E048E}" sibTransId="{CA206BC8-6E95-40C8-9081-BB7050EEBBC4}"/>
    <dgm:cxn modelId="{3352BBC8-A3CC-48B7-A4D6-5D309EE2734F}" srcId="{EF973BE7-15D2-4217-A48C-415EB122A4A1}" destId="{D63DA2CD-DAB3-4569-A407-F2C1D1FE6616}" srcOrd="0" destOrd="0" parTransId="{CC70B715-B716-4911-BFFD-ABF5CDBF0F21}" sibTransId="{541F54C3-BB6C-49E8-993E-30A936E897A8}"/>
    <dgm:cxn modelId="{2A34DBCA-E92D-407E-BAE7-C92AC64C9B49}" type="presOf" srcId="{EF973BE7-15D2-4217-A48C-415EB122A4A1}" destId="{73F5BC04-4989-41F7-AE78-074518BD3557}" srcOrd="0" destOrd="0" presId="urn:microsoft.com/office/officeart/2005/8/layout/lProcess3"/>
    <dgm:cxn modelId="{743CD8CE-7DF3-4FFB-AE84-3D8D13FC7E29}" type="presOf" srcId="{2E7CBF30-D46A-4FB2-B4B4-B132961369E1}" destId="{1B2B2817-A41C-406A-BD35-C657D0821092}" srcOrd="0" destOrd="0" presId="urn:microsoft.com/office/officeart/2005/8/layout/lProcess3"/>
    <dgm:cxn modelId="{4FC255D6-ACC2-415C-AF8F-2185A07057A9}" type="presOf" srcId="{5D77E333-4B75-4F53-99EF-836C760D2725}" destId="{3BB57241-4463-4BB7-8B42-4FC5D0160346}" srcOrd="0" destOrd="0" presId="urn:microsoft.com/office/officeart/2005/8/layout/lProcess3"/>
    <dgm:cxn modelId="{9194D5F7-316E-48CB-93F8-EBBCD0AB8374}" srcId="{5D77E333-4B75-4F53-99EF-836C760D2725}" destId="{34FC765B-2EB0-473D-A497-1E7C6F22937D}" srcOrd="0" destOrd="0" parTransId="{63A94F4A-AF4B-4D10-B21F-C4C785857F6B}" sibTransId="{D05C2020-438C-4F45-A0A3-7009AB96109B}"/>
    <dgm:cxn modelId="{3C4F3564-916F-4D91-A47E-0C35AD1C6DFC}" type="presParOf" srcId="{F49A9862-D5B5-4E8B-9DD0-EDC0513F5C76}" destId="{D2EEAADB-C48C-4513-B85A-707BA92CA297}" srcOrd="0" destOrd="0" presId="urn:microsoft.com/office/officeart/2005/8/layout/lProcess3"/>
    <dgm:cxn modelId="{6602F418-A60A-4373-9A61-6CE71C1196A7}" type="presParOf" srcId="{D2EEAADB-C48C-4513-B85A-707BA92CA297}" destId="{CB9B20C9-1542-4C91-9CF9-8ED47A99E3EB}" srcOrd="0" destOrd="0" presId="urn:microsoft.com/office/officeart/2005/8/layout/lProcess3"/>
    <dgm:cxn modelId="{668425BA-2FEB-4198-9D1B-51D6CCAD6890}" type="presParOf" srcId="{D2EEAADB-C48C-4513-B85A-707BA92CA297}" destId="{B4DA9E5E-CB12-4F9E-9D77-953C1097A95C}" srcOrd="1" destOrd="0" presId="urn:microsoft.com/office/officeart/2005/8/layout/lProcess3"/>
    <dgm:cxn modelId="{012F6B57-14D2-44F8-A923-620BB6ABD213}" type="presParOf" srcId="{D2EEAADB-C48C-4513-B85A-707BA92CA297}" destId="{326C7E6D-8A4A-441C-8D30-5C4E5AB2A7BB}" srcOrd="2" destOrd="0" presId="urn:microsoft.com/office/officeart/2005/8/layout/lProcess3"/>
    <dgm:cxn modelId="{2F7AAB08-6CA9-4D6E-BE46-DBF45A48E494}" type="presParOf" srcId="{F49A9862-D5B5-4E8B-9DD0-EDC0513F5C76}" destId="{F759260C-19EB-4948-98D6-F9C2AE8B04DC}" srcOrd="1" destOrd="0" presId="urn:microsoft.com/office/officeart/2005/8/layout/lProcess3"/>
    <dgm:cxn modelId="{31A8B516-46B0-4644-B3B4-5CCF75FC1057}" type="presParOf" srcId="{F49A9862-D5B5-4E8B-9DD0-EDC0513F5C76}" destId="{EF763D5B-F55A-4FD7-A63F-A8A3ECCFB922}" srcOrd="2" destOrd="0" presId="urn:microsoft.com/office/officeart/2005/8/layout/lProcess3"/>
    <dgm:cxn modelId="{E33D333A-27D6-4B89-9BE6-1485E9EA6B1F}" type="presParOf" srcId="{EF763D5B-F55A-4FD7-A63F-A8A3ECCFB922}" destId="{3BB57241-4463-4BB7-8B42-4FC5D0160346}" srcOrd="0" destOrd="0" presId="urn:microsoft.com/office/officeart/2005/8/layout/lProcess3"/>
    <dgm:cxn modelId="{E1229515-AC9E-486A-9EB1-31310F335EB3}" type="presParOf" srcId="{EF763D5B-F55A-4FD7-A63F-A8A3ECCFB922}" destId="{25737604-795D-43EC-A35D-42ED590C132B}" srcOrd="1" destOrd="0" presId="urn:microsoft.com/office/officeart/2005/8/layout/lProcess3"/>
    <dgm:cxn modelId="{346780ED-C0EE-4DEC-B882-BB386BFCFD29}" type="presParOf" srcId="{EF763D5B-F55A-4FD7-A63F-A8A3ECCFB922}" destId="{D1B70D99-8398-4580-8198-B1CEC269CCA7}" srcOrd="2" destOrd="0" presId="urn:microsoft.com/office/officeart/2005/8/layout/lProcess3"/>
    <dgm:cxn modelId="{B9F97643-1D6B-468F-9CE3-EB2796D341A1}" type="presParOf" srcId="{F49A9862-D5B5-4E8B-9DD0-EDC0513F5C76}" destId="{94FE5028-030C-4058-AC95-7F6548ED473F}" srcOrd="3" destOrd="0" presId="urn:microsoft.com/office/officeart/2005/8/layout/lProcess3"/>
    <dgm:cxn modelId="{0D08F462-C79D-42FC-A345-4CAA57250034}" type="presParOf" srcId="{F49A9862-D5B5-4E8B-9DD0-EDC0513F5C76}" destId="{FCEA9616-A806-4AF3-A1DC-BAB56577FB68}" srcOrd="4" destOrd="0" presId="urn:microsoft.com/office/officeart/2005/8/layout/lProcess3"/>
    <dgm:cxn modelId="{45302570-17D0-4903-8FD3-27B70481B132}" type="presParOf" srcId="{FCEA9616-A806-4AF3-A1DC-BAB56577FB68}" destId="{73F5BC04-4989-41F7-AE78-074518BD3557}" srcOrd="0" destOrd="0" presId="urn:microsoft.com/office/officeart/2005/8/layout/lProcess3"/>
    <dgm:cxn modelId="{BAC56A77-1EF7-4F16-A436-1D9488F1B8DE}" type="presParOf" srcId="{FCEA9616-A806-4AF3-A1DC-BAB56577FB68}" destId="{1CEC6009-3F7E-4F42-B691-53880DB87F22}" srcOrd="1" destOrd="0" presId="urn:microsoft.com/office/officeart/2005/8/layout/lProcess3"/>
    <dgm:cxn modelId="{33E2E211-3976-40F1-819F-601303164F81}" type="presParOf" srcId="{FCEA9616-A806-4AF3-A1DC-BAB56577FB68}" destId="{3DD6BD90-A2AC-4F3B-BD7D-F2969E00A758}" srcOrd="2" destOrd="0" presId="urn:microsoft.com/office/officeart/2005/8/layout/lProcess3"/>
    <dgm:cxn modelId="{68E66580-D271-4EFF-ACCF-24B8CD99E61C}" type="presParOf" srcId="{F49A9862-D5B5-4E8B-9DD0-EDC0513F5C76}" destId="{9EA4B76E-80CB-4932-998E-E6DF6B0E9904}" srcOrd="5" destOrd="0" presId="urn:microsoft.com/office/officeart/2005/8/layout/lProcess3"/>
    <dgm:cxn modelId="{AF1FC43A-A803-47EA-9613-086C672C1D64}" type="presParOf" srcId="{F49A9862-D5B5-4E8B-9DD0-EDC0513F5C76}" destId="{C3E7D6B1-D780-4525-B677-3882F5A775B1}" srcOrd="6" destOrd="0" presId="urn:microsoft.com/office/officeart/2005/8/layout/lProcess3"/>
    <dgm:cxn modelId="{C57AEBC2-642A-4260-87A0-337B1B8E323F}" type="presParOf" srcId="{C3E7D6B1-D780-4525-B677-3882F5A775B1}" destId="{1B2B2817-A41C-406A-BD35-C657D0821092}" srcOrd="0" destOrd="0" presId="urn:microsoft.com/office/officeart/2005/8/layout/lProcess3"/>
    <dgm:cxn modelId="{18E61FEF-6B6C-46A5-970A-103A349E6477}" type="presParOf" srcId="{C3E7D6B1-D780-4525-B677-3882F5A775B1}" destId="{8C9C5EFD-C3F3-46D7-9B50-472092AFC632}" srcOrd="1" destOrd="0" presId="urn:microsoft.com/office/officeart/2005/8/layout/lProcess3"/>
    <dgm:cxn modelId="{64B0F52D-BF96-4761-AF47-131E590580DE}" type="presParOf" srcId="{C3E7D6B1-D780-4525-B677-3882F5A775B1}" destId="{DED2D4FC-64C9-497D-ADCF-5765BC8D748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19B2D1-82F7-457D-9FC0-16367B44728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C0701452-51F8-4B15-9B44-5F66AE238A7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bn-BD" sz="4400" dirty="0">
              <a:latin typeface="NikoshBAN" pitchFamily="2" charset="0"/>
              <a:cs typeface="NikoshBAN" pitchFamily="2" charset="0"/>
            </a:rPr>
            <a:t>পুষ্টি কী তা বলতে পারবে।</a:t>
          </a:r>
          <a:endParaRPr lang="en-US" sz="4400" dirty="0">
            <a:latin typeface="NikoshBAN" pitchFamily="2" charset="0"/>
            <a:cs typeface="NikoshBAN" pitchFamily="2" charset="0"/>
          </a:endParaRPr>
        </a:p>
      </dgm:t>
    </dgm:pt>
    <dgm:pt modelId="{54C5BC21-A1A0-4FD7-9F10-99A087AAF8D2}" type="parTrans" cxnId="{6279A146-89A4-4353-BE40-68514EE08474}">
      <dgm:prSet/>
      <dgm:spPr/>
      <dgm:t>
        <a:bodyPr/>
        <a:lstStyle/>
        <a:p>
          <a:endParaRPr lang="en-US"/>
        </a:p>
      </dgm:t>
    </dgm:pt>
    <dgm:pt modelId="{BD3B9F5D-B9FE-4B01-8404-62385D24F421}" type="sibTrans" cxnId="{6279A146-89A4-4353-BE40-68514EE08474}">
      <dgm:prSet/>
      <dgm:spPr/>
      <dgm:t>
        <a:bodyPr/>
        <a:lstStyle/>
        <a:p>
          <a:endParaRPr lang="en-US"/>
        </a:p>
      </dgm:t>
    </dgm:pt>
    <dgm:pt modelId="{2359455D-D8A7-4DDE-86D9-4C1DEB5C46E7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4000" dirty="0"/>
            <a:t> </a:t>
          </a:r>
          <a:r>
            <a:rPr lang="bn-BD" sz="4000" dirty="0">
              <a:latin typeface="NikoshBAN" pitchFamily="2" charset="0"/>
              <a:cs typeface="NikoshBAN" pitchFamily="2" charset="0"/>
            </a:rPr>
            <a:t>পুষ্টি অনুযায়ী খাদ্যের শ্রেণি বিভাগ </a:t>
          </a:r>
        </a:p>
        <a:p>
          <a:r>
            <a:rPr lang="bn-BD" sz="4000" dirty="0">
              <a:latin typeface="NikoshBAN" pitchFamily="2" charset="0"/>
              <a:cs typeface="NikoshBAN" pitchFamily="2" charset="0"/>
            </a:rPr>
            <a:t>করতে পারবে।</a:t>
          </a:r>
          <a:endParaRPr lang="en-US" sz="4000" dirty="0"/>
        </a:p>
      </dgm:t>
    </dgm:pt>
    <dgm:pt modelId="{BAB59154-0292-4CB2-B657-C9194B695AF5}" type="parTrans" cxnId="{C3D749CB-DB6A-43FD-B109-A6BC530158D2}">
      <dgm:prSet/>
      <dgm:spPr/>
      <dgm:t>
        <a:bodyPr/>
        <a:lstStyle/>
        <a:p>
          <a:endParaRPr lang="en-US"/>
        </a:p>
      </dgm:t>
    </dgm:pt>
    <dgm:pt modelId="{84D2B124-0B24-4CFD-9BD5-1688B6EA1769}" type="sibTrans" cxnId="{C3D749CB-DB6A-43FD-B109-A6BC530158D2}">
      <dgm:prSet/>
      <dgm:spPr/>
      <dgm:t>
        <a:bodyPr/>
        <a:lstStyle/>
        <a:p>
          <a:endParaRPr lang="en-US"/>
        </a:p>
      </dgm:t>
    </dgm:pt>
    <dgm:pt modelId="{B3CE09E3-FCDB-42B7-B5D6-4AB4E50B077A}" type="pres">
      <dgm:prSet presAssocID="{C319B2D1-82F7-457D-9FC0-16367B447284}" presName="linearFlow" presStyleCnt="0">
        <dgm:presLayoutVars>
          <dgm:dir/>
          <dgm:resizeHandles val="exact"/>
        </dgm:presLayoutVars>
      </dgm:prSet>
      <dgm:spPr/>
    </dgm:pt>
    <dgm:pt modelId="{D32191CB-E6E4-47FC-8C60-EC12238A8B49}" type="pres">
      <dgm:prSet presAssocID="{C0701452-51F8-4B15-9B44-5F66AE238A75}" presName="composite" presStyleCnt="0"/>
      <dgm:spPr/>
    </dgm:pt>
    <dgm:pt modelId="{DEC77B98-B83D-4A4E-AAE3-2B4FA19B605E}" type="pres">
      <dgm:prSet presAssocID="{C0701452-51F8-4B15-9B44-5F66AE238A75}" presName="imgShp" presStyleLbl="fgImgPlace1" presStyleIdx="0" presStyleCnt="2" custLinFactNeighborX="-22934" custLinFactNeighborY="120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3F4C6BB-E343-4064-81EF-CE6FF08C0F2F}" type="pres">
      <dgm:prSet presAssocID="{C0701452-51F8-4B15-9B44-5F66AE238A75}" presName="txShp" presStyleLbl="node1" presStyleIdx="0" presStyleCnt="2" custScaleX="138711" custLinFactNeighborX="-1612" custLinFactNeighborY="7740">
        <dgm:presLayoutVars>
          <dgm:bulletEnabled val="1"/>
        </dgm:presLayoutVars>
      </dgm:prSet>
      <dgm:spPr/>
    </dgm:pt>
    <dgm:pt modelId="{DBB12B41-F08A-4641-B440-AF092B81A012}" type="pres">
      <dgm:prSet presAssocID="{BD3B9F5D-B9FE-4B01-8404-62385D24F421}" presName="spacing" presStyleCnt="0"/>
      <dgm:spPr/>
    </dgm:pt>
    <dgm:pt modelId="{CD3530AF-0F7E-4F3F-BE7D-FE1ACFAD4679}" type="pres">
      <dgm:prSet presAssocID="{2359455D-D8A7-4DDE-86D9-4C1DEB5C46E7}" presName="composite" presStyleCnt="0"/>
      <dgm:spPr/>
    </dgm:pt>
    <dgm:pt modelId="{D508B3D9-D088-4947-9B11-CD51BB2BF356}" type="pres">
      <dgm:prSet presAssocID="{2359455D-D8A7-4DDE-86D9-4C1DEB5C46E7}" presName="imgShp" presStyleLbl="fgImgPlace1" presStyleIdx="1" presStyleCnt="2" custLinFactNeighborX="-22934" custLinFactNeighborY="-143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566784B-A163-4BF3-8BE6-B0E4BD5BBB36}" type="pres">
      <dgm:prSet presAssocID="{2359455D-D8A7-4DDE-86D9-4C1DEB5C46E7}" presName="txShp" presStyleLbl="node1" presStyleIdx="1" presStyleCnt="2" custScaleX="135195" custLinFactNeighborX="1635" custLinFactNeighborY="-14331">
        <dgm:presLayoutVars>
          <dgm:bulletEnabled val="1"/>
        </dgm:presLayoutVars>
      </dgm:prSet>
      <dgm:spPr/>
    </dgm:pt>
  </dgm:ptLst>
  <dgm:cxnLst>
    <dgm:cxn modelId="{6279A146-89A4-4353-BE40-68514EE08474}" srcId="{C319B2D1-82F7-457D-9FC0-16367B447284}" destId="{C0701452-51F8-4B15-9B44-5F66AE238A75}" srcOrd="0" destOrd="0" parTransId="{54C5BC21-A1A0-4FD7-9F10-99A087AAF8D2}" sibTransId="{BD3B9F5D-B9FE-4B01-8404-62385D24F421}"/>
    <dgm:cxn modelId="{E46F2585-66FE-47F6-B975-2977716BECE4}" type="presOf" srcId="{2359455D-D8A7-4DDE-86D9-4C1DEB5C46E7}" destId="{5566784B-A163-4BF3-8BE6-B0E4BD5BBB36}" srcOrd="0" destOrd="0" presId="urn:microsoft.com/office/officeart/2005/8/layout/vList3"/>
    <dgm:cxn modelId="{C3D749CB-DB6A-43FD-B109-A6BC530158D2}" srcId="{C319B2D1-82F7-457D-9FC0-16367B447284}" destId="{2359455D-D8A7-4DDE-86D9-4C1DEB5C46E7}" srcOrd="1" destOrd="0" parTransId="{BAB59154-0292-4CB2-B657-C9194B695AF5}" sibTransId="{84D2B124-0B24-4CFD-9BD5-1688B6EA1769}"/>
    <dgm:cxn modelId="{DFEEB4CD-8000-4AF1-A12F-D9E4C2537E32}" type="presOf" srcId="{C319B2D1-82F7-457D-9FC0-16367B447284}" destId="{B3CE09E3-FCDB-42B7-B5D6-4AB4E50B077A}" srcOrd="0" destOrd="0" presId="urn:microsoft.com/office/officeart/2005/8/layout/vList3"/>
    <dgm:cxn modelId="{26389FDC-1E99-46BB-9F66-824AEA41070C}" type="presOf" srcId="{C0701452-51F8-4B15-9B44-5F66AE238A75}" destId="{F3F4C6BB-E343-4064-81EF-CE6FF08C0F2F}" srcOrd="0" destOrd="0" presId="urn:microsoft.com/office/officeart/2005/8/layout/vList3"/>
    <dgm:cxn modelId="{2F003046-1057-4702-AEDA-ADE9E88646B8}" type="presParOf" srcId="{B3CE09E3-FCDB-42B7-B5D6-4AB4E50B077A}" destId="{D32191CB-E6E4-47FC-8C60-EC12238A8B49}" srcOrd="0" destOrd="0" presId="urn:microsoft.com/office/officeart/2005/8/layout/vList3"/>
    <dgm:cxn modelId="{6851FCE8-27BD-41C0-ADA4-349CDB3FB1AE}" type="presParOf" srcId="{D32191CB-E6E4-47FC-8C60-EC12238A8B49}" destId="{DEC77B98-B83D-4A4E-AAE3-2B4FA19B605E}" srcOrd="0" destOrd="0" presId="urn:microsoft.com/office/officeart/2005/8/layout/vList3"/>
    <dgm:cxn modelId="{68889C57-7DA3-4A5B-8396-F04C1875C074}" type="presParOf" srcId="{D32191CB-E6E4-47FC-8C60-EC12238A8B49}" destId="{F3F4C6BB-E343-4064-81EF-CE6FF08C0F2F}" srcOrd="1" destOrd="0" presId="urn:microsoft.com/office/officeart/2005/8/layout/vList3"/>
    <dgm:cxn modelId="{0A7EA16D-0090-426F-8434-EF29DCA760D6}" type="presParOf" srcId="{B3CE09E3-FCDB-42B7-B5D6-4AB4E50B077A}" destId="{DBB12B41-F08A-4641-B440-AF092B81A012}" srcOrd="1" destOrd="0" presId="urn:microsoft.com/office/officeart/2005/8/layout/vList3"/>
    <dgm:cxn modelId="{36EFB87D-0716-4481-B8E7-401E712CB1C4}" type="presParOf" srcId="{B3CE09E3-FCDB-42B7-B5D6-4AB4E50B077A}" destId="{CD3530AF-0F7E-4F3F-BE7D-FE1ACFAD4679}" srcOrd="2" destOrd="0" presId="urn:microsoft.com/office/officeart/2005/8/layout/vList3"/>
    <dgm:cxn modelId="{D1C57781-1B8F-43F6-8D75-ECF7FD220D3F}" type="presParOf" srcId="{CD3530AF-0F7E-4F3F-BE7D-FE1ACFAD4679}" destId="{D508B3D9-D088-4947-9B11-CD51BB2BF356}" srcOrd="0" destOrd="0" presId="urn:microsoft.com/office/officeart/2005/8/layout/vList3"/>
    <dgm:cxn modelId="{C579F043-A4D2-4633-92CA-6E003CCB02C3}" type="presParOf" srcId="{CD3530AF-0F7E-4F3F-BE7D-FE1ACFAD4679}" destId="{5566784B-A163-4BF3-8BE6-B0E4BD5BBB36}" srcOrd="1" destOrd="0" presId="urn:microsoft.com/office/officeart/2005/8/layout/vList3"/>
  </dgm:cxnLst>
  <dgm:bg>
    <a:solidFill>
      <a:srgbClr val="00B050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D88E8-8AC9-4B1F-A0C4-A20C1D97D604}">
      <dsp:nvSpPr>
        <dsp:cNvPr id="0" name=""/>
        <dsp:cNvSpPr/>
      </dsp:nvSpPr>
      <dsp:spPr>
        <a:xfrm>
          <a:off x="76203" y="0"/>
          <a:ext cx="1142999" cy="1142999"/>
        </a:xfrm>
        <a:prstGeom prst="pie">
          <a:avLst>
            <a:gd name="adj1" fmla="val 5400000"/>
            <a:gd name="adj2" fmla="val 16200000"/>
          </a:avLst>
        </a:prstGeom>
        <a:solidFill>
          <a:srgbClr val="FFC000"/>
        </a:solidFill>
        <a:ln w="57150" cap="flat" cmpd="sng" algn="ctr">
          <a:solidFill>
            <a:schemeClr val="accent4">
              <a:lumMod val="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8660B7-E931-4D2D-869E-C294046FF6B9}">
      <dsp:nvSpPr>
        <dsp:cNvPr id="0" name=""/>
        <dsp:cNvSpPr/>
      </dsp:nvSpPr>
      <dsp:spPr>
        <a:xfrm>
          <a:off x="571499" y="0"/>
          <a:ext cx="5753100" cy="1142999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cap="none" spc="0" dirty="0">
            <a:ln w="11430"/>
            <a:solidFill>
              <a:schemeClr val="accent4">
                <a:lumMod val="10000"/>
              </a:schemeClr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80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rPr>
            <a:t>পরিচিতি</a:t>
          </a:r>
          <a:endParaRPr lang="en-US" sz="80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>
              <a:outerShdw blurRad="50800" algn="tl" rotWithShape="0">
                <a:srgbClr val="000000"/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571499" y="0"/>
        <a:ext cx="5753100" cy="1142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0D9231-3327-4EB7-AF57-C410DCE34C48}">
      <dsp:nvSpPr>
        <dsp:cNvPr id="0" name=""/>
        <dsp:cNvSpPr/>
      </dsp:nvSpPr>
      <dsp:spPr>
        <a:xfrm>
          <a:off x="664403" y="249288"/>
          <a:ext cx="2505810" cy="287490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solidFill>
            <a:srgbClr val="C0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8198F-AFCD-4A19-B418-EA968219C8B9}">
      <dsp:nvSpPr>
        <dsp:cNvPr id="0" name=""/>
        <dsp:cNvSpPr/>
      </dsp:nvSpPr>
      <dsp:spPr>
        <a:xfrm>
          <a:off x="1714500" y="92274"/>
          <a:ext cx="5043236" cy="3429000"/>
        </a:xfrm>
        <a:prstGeom prst="rect">
          <a:avLst/>
        </a:prstGeom>
        <a:gradFill rotWithShape="0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3200" b="1" kern="1200" cap="none" spc="50" dirty="0">
              <a:ln w="11430"/>
              <a:effectLst/>
              <a:latin typeface="NikoshBAN" pitchFamily="2" charset="0"/>
              <a:cs typeface="NikoshBAN" pitchFamily="2" charset="0"/>
            </a:rPr>
            <a:t> </a:t>
          </a:r>
          <a:endParaRPr lang="en-US" sz="3200" b="1" kern="1200" cap="none" spc="50" dirty="0">
            <a:ln w="11430"/>
            <a:effectLst/>
            <a:latin typeface="NikoshBAN" pitchFamily="2" charset="0"/>
            <a:cs typeface="NikoshBAN" pitchFamily="2" charset="0"/>
          </a:endParaRPr>
        </a:p>
      </dsp:txBody>
      <dsp:txXfrm>
        <a:off x="1714500" y="92274"/>
        <a:ext cx="5043236" cy="1028702"/>
      </dsp:txXfrm>
    </dsp:sp>
    <dsp:sp modelId="{7E2E5C4F-6F85-477C-B088-E52A06F07E8B}">
      <dsp:nvSpPr>
        <dsp:cNvPr id="0" name=""/>
        <dsp:cNvSpPr/>
      </dsp:nvSpPr>
      <dsp:spPr>
        <a:xfrm>
          <a:off x="970466" y="776374"/>
          <a:ext cx="1657304" cy="1990918"/>
        </a:xfrm>
        <a:prstGeom prst="pie">
          <a:avLst>
            <a:gd name="adj1" fmla="val 5400000"/>
            <a:gd name="adj2" fmla="val 16200000"/>
          </a:avLst>
        </a:prstGeom>
        <a:solidFill>
          <a:srgbClr val="FF0066"/>
        </a:solid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B27D0C-03F0-439E-930E-916F9817F6BF}">
      <dsp:nvSpPr>
        <dsp:cNvPr id="0" name=""/>
        <dsp:cNvSpPr/>
      </dsp:nvSpPr>
      <dsp:spPr>
        <a:xfrm>
          <a:off x="1714500" y="968033"/>
          <a:ext cx="5043236" cy="1192076"/>
        </a:xfrm>
        <a:prstGeom prst="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kumimoji="0" lang="bn-BD" sz="3200" b="0" i="0" u="none" strike="noStrike" kern="1200" cap="none" spc="0" normalizeH="0" baseline="0" noProof="0" dirty="0">
            <a:ln/>
            <a:effectLst/>
            <a:uLnTx/>
            <a:uFillTx/>
            <a:latin typeface="NikoshBAN" pitchFamily="2" charset="0"/>
            <a:ea typeface="+mn-ea"/>
            <a:cs typeface="NikoshBAN" pitchFamily="2" charset="0"/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bn-BD" sz="3200" b="0" i="0" u="none" strike="noStrike" kern="1200" cap="none" spc="0" normalizeH="0" baseline="0" noProof="0" dirty="0">
              <a:ln/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rPr>
            <a:t>সহকারী শিক্ষক </a:t>
          </a:r>
          <a:endParaRPr lang="en-US" sz="3200" b="0" kern="1200" dirty="0">
            <a:effectLst/>
            <a:latin typeface="NikoshBAN" pitchFamily="2" charset="0"/>
            <a:cs typeface="NikoshBAN" pitchFamily="2" charset="0"/>
          </a:endParaRPr>
        </a:p>
      </dsp:txBody>
      <dsp:txXfrm>
        <a:off x="1714500" y="968033"/>
        <a:ext cx="5043236" cy="550189"/>
      </dsp:txXfrm>
    </dsp:sp>
    <dsp:sp modelId="{EDA68FF8-0231-401F-95A0-55CE00B18082}">
      <dsp:nvSpPr>
        <dsp:cNvPr id="0" name=""/>
        <dsp:cNvSpPr/>
      </dsp:nvSpPr>
      <dsp:spPr>
        <a:xfrm>
          <a:off x="1206055" y="1206054"/>
          <a:ext cx="1124614" cy="1350362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7B51B5-DC51-4CED-AF65-738C2E0418D5}">
      <dsp:nvSpPr>
        <dsp:cNvPr id="0" name=""/>
        <dsp:cNvSpPr/>
      </dsp:nvSpPr>
      <dsp:spPr>
        <a:xfrm>
          <a:off x="1714500" y="2660356"/>
          <a:ext cx="5043236" cy="768643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effectLst/>
              <a:latin typeface="NikoshBAN" pitchFamily="2" charset="0"/>
              <a:cs typeface="NikoshBAN" pitchFamily="2" charset="0"/>
            </a:rPr>
            <a:t>উজানী</a:t>
          </a:r>
          <a:r>
            <a:rPr lang="bn-BD" sz="2800" b="0" kern="1200" dirty="0">
              <a:effectLst/>
              <a:latin typeface="NikoshBAN" pitchFamily="2" charset="0"/>
              <a:cs typeface="NikoshBAN" pitchFamily="2" charset="0"/>
            </a:rPr>
            <a:t> সরকারি প্রাথমিক বিদ্যালয়</a:t>
          </a:r>
          <a:endParaRPr lang="en-US" sz="2800" b="0" kern="1200" dirty="0">
            <a:effectLst/>
            <a:latin typeface="NikoshBAN" pitchFamily="2" charset="0"/>
            <a:cs typeface="NikoshBAN" pitchFamily="2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effectLst/>
              <a:latin typeface="NikoshBAN" pitchFamily="2" charset="0"/>
              <a:cs typeface="NikoshBAN" pitchFamily="2" charset="0"/>
            </a:rPr>
            <a:t>কচুয়া</a:t>
          </a:r>
          <a:r>
            <a:rPr lang="bn-BD" sz="2800" b="0" kern="1200" dirty="0">
              <a:effectLst/>
              <a:latin typeface="NikoshBAN" pitchFamily="2" charset="0"/>
              <a:cs typeface="NikoshBAN" pitchFamily="2" charset="0"/>
            </a:rPr>
            <a:t>,চাঁদপুর।</a:t>
          </a:r>
          <a:r>
            <a:rPr lang="bn-IN" sz="2800" b="0" kern="1200" dirty="0">
              <a:effectLst/>
              <a:latin typeface="NikoshBAN" pitchFamily="2" charset="0"/>
              <a:cs typeface="NikoshBAN" pitchFamily="2" charset="0"/>
            </a:rPr>
            <a:t>।</a:t>
          </a:r>
          <a:endParaRPr lang="en-US" sz="2800" b="0" kern="1200" dirty="0">
            <a:effectLst/>
            <a:latin typeface="NikoshBAN" pitchFamily="2" charset="0"/>
            <a:cs typeface="NikoshBAN" pitchFamily="2" charset="0"/>
          </a:endParaRPr>
        </a:p>
      </dsp:txBody>
      <dsp:txXfrm>
        <a:off x="1714500" y="2660356"/>
        <a:ext cx="5043236" cy="7686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D88E8-8AC9-4B1F-A0C4-A20C1D97D604}">
      <dsp:nvSpPr>
        <dsp:cNvPr id="0" name=""/>
        <dsp:cNvSpPr/>
      </dsp:nvSpPr>
      <dsp:spPr>
        <a:xfrm>
          <a:off x="-76195" y="0"/>
          <a:ext cx="2209796" cy="1142999"/>
        </a:xfrm>
        <a:prstGeom prst="pie">
          <a:avLst>
            <a:gd name="adj1" fmla="val 5400000"/>
            <a:gd name="adj2" fmla="val 1620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</dsp:sp>
    <dsp:sp modelId="{508660B7-E931-4D2D-869E-C294046FF6B9}">
      <dsp:nvSpPr>
        <dsp:cNvPr id="0" name=""/>
        <dsp:cNvSpPr/>
      </dsp:nvSpPr>
      <dsp:spPr>
        <a:xfrm>
          <a:off x="838199" y="0"/>
          <a:ext cx="5753100" cy="1142999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cap="none" spc="0" dirty="0">
            <a:ln w="11430"/>
            <a:solidFill>
              <a:schemeClr val="accent4">
                <a:lumMod val="10000"/>
              </a:schemeClr>
            </a:soli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8000" b="1" kern="1200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rPr>
            <a:t>আজকের পাঠ</a:t>
          </a:r>
          <a:endParaRPr lang="en-US" sz="8000" b="1" kern="1200" cap="none" spc="0" dirty="0">
            <a:ln w="17780" cmpd="sng">
              <a:solidFill>
                <a:srgbClr val="FFFFFF"/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>
              <a:outerShdw blurRad="50800" algn="tl" rotWithShape="0">
                <a:srgbClr val="000000"/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38199" y="0"/>
        <a:ext cx="5753100" cy="1142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B20C9-1542-4C91-9CF9-8ED47A99E3EB}">
      <dsp:nvSpPr>
        <dsp:cNvPr id="0" name=""/>
        <dsp:cNvSpPr/>
      </dsp:nvSpPr>
      <dsp:spPr>
        <a:xfrm>
          <a:off x="413059" y="73141"/>
          <a:ext cx="1625953" cy="851306"/>
        </a:xfrm>
        <a:prstGeom prst="chevron">
          <a:avLst/>
        </a:prstGeom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r>
            <a:rPr lang="bn-IN" sz="28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শ্রেণি</a:t>
          </a:r>
          <a:endParaRPr lang="en-US" sz="2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38712" y="73141"/>
        <a:ext cx="774647" cy="851306"/>
      </dsp:txXfrm>
    </dsp:sp>
    <dsp:sp modelId="{326C7E6D-8A4A-441C-8D30-5C4E5AB2A7BB}">
      <dsp:nvSpPr>
        <dsp:cNvPr id="0" name=""/>
        <dsp:cNvSpPr/>
      </dsp:nvSpPr>
      <dsp:spPr>
        <a:xfrm>
          <a:off x="1670025" y="752"/>
          <a:ext cx="3071912" cy="996086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3600" b="0" kern="120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৩য়</a:t>
          </a:r>
          <a:endParaRPr lang="en-US" sz="3600" b="0" kern="120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sp:txBody>
      <dsp:txXfrm>
        <a:off x="2168068" y="752"/>
        <a:ext cx="2075826" cy="996086"/>
      </dsp:txXfrm>
    </dsp:sp>
    <dsp:sp modelId="{3BB57241-4463-4BB7-8B42-4FC5D0160346}">
      <dsp:nvSpPr>
        <dsp:cNvPr id="0" name=""/>
        <dsp:cNvSpPr/>
      </dsp:nvSpPr>
      <dsp:spPr>
        <a:xfrm>
          <a:off x="450388" y="1188411"/>
          <a:ext cx="1625953" cy="851306"/>
        </a:xfrm>
        <a:prstGeom prst="chevron">
          <a:avLst/>
        </a:prstGeom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bn-IN" sz="28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বিষয়</a:t>
          </a:r>
          <a:endParaRPr lang="en-US" sz="2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76041" y="1188411"/>
        <a:ext cx="774647" cy="851306"/>
      </dsp:txXfrm>
    </dsp:sp>
    <dsp:sp modelId="{D1B70D99-8398-4580-8198-B1CEC269CCA7}">
      <dsp:nvSpPr>
        <dsp:cNvPr id="0" name=""/>
        <dsp:cNvSpPr/>
      </dsp:nvSpPr>
      <dsp:spPr>
        <a:xfrm>
          <a:off x="1670025" y="1137516"/>
          <a:ext cx="3071912" cy="996086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800" b="0" kern="120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প্রাথমিক বিজ্ঞান</a:t>
          </a:r>
          <a:endParaRPr lang="en-US" sz="2800" b="0" kern="120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sp:txBody>
      <dsp:txXfrm>
        <a:off x="2168068" y="1137516"/>
        <a:ext cx="2075826" cy="996086"/>
      </dsp:txXfrm>
    </dsp:sp>
    <dsp:sp modelId="{73F5BC04-4989-41F7-AE78-074518BD3557}">
      <dsp:nvSpPr>
        <dsp:cNvPr id="0" name=""/>
        <dsp:cNvSpPr/>
      </dsp:nvSpPr>
      <dsp:spPr>
        <a:xfrm>
          <a:off x="450388" y="2303681"/>
          <a:ext cx="1625953" cy="851306"/>
        </a:xfrm>
        <a:prstGeom prst="chevron">
          <a:avLst/>
        </a:prstGeom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bn-BD" sz="28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অধ্যায় ও পাঠ</a:t>
          </a:r>
          <a:endParaRPr lang="en-US" sz="2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76041" y="2303681"/>
        <a:ext cx="774647" cy="851306"/>
      </dsp:txXfrm>
    </dsp:sp>
    <dsp:sp modelId="{3DD6BD90-A2AC-4F3B-BD7D-F2969E00A758}">
      <dsp:nvSpPr>
        <dsp:cNvPr id="0" name=""/>
        <dsp:cNvSpPr/>
      </dsp:nvSpPr>
      <dsp:spPr>
        <a:xfrm>
          <a:off x="1670025" y="2231291"/>
          <a:ext cx="3071912" cy="99608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800" b="0" kern="120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অধ্যায়: ৭ পাঠ:১ </a:t>
          </a:r>
          <a:endParaRPr lang="en-US" sz="2800" b="0" kern="120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sp:txBody>
      <dsp:txXfrm>
        <a:off x="2168068" y="2231291"/>
        <a:ext cx="2075826" cy="996086"/>
      </dsp:txXfrm>
    </dsp:sp>
    <dsp:sp modelId="{1B2B2817-A41C-406A-BD35-C657D0821092}">
      <dsp:nvSpPr>
        <dsp:cNvPr id="0" name=""/>
        <dsp:cNvSpPr/>
      </dsp:nvSpPr>
      <dsp:spPr>
        <a:xfrm>
          <a:off x="450388" y="3418951"/>
          <a:ext cx="1625953" cy="851306"/>
        </a:xfrm>
        <a:prstGeom prst="chevron">
          <a:avLst/>
        </a:prstGeom>
        <a:solidFill>
          <a:schemeClr val="accent1">
            <a:lumMod val="75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2800" b="0" kern="120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সময়</a:t>
          </a:r>
          <a:endParaRPr lang="en-US" sz="28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76041" y="3418951"/>
        <a:ext cx="774647" cy="851306"/>
      </dsp:txXfrm>
    </dsp:sp>
    <dsp:sp modelId="{DED2D4FC-64C9-497D-ADCF-5765BC8D748D}">
      <dsp:nvSpPr>
        <dsp:cNvPr id="0" name=""/>
        <dsp:cNvSpPr/>
      </dsp:nvSpPr>
      <dsp:spPr>
        <a:xfrm>
          <a:off x="1670025" y="3346561"/>
          <a:ext cx="3071912" cy="996086"/>
        </a:xfrm>
        <a:prstGeom prst="chevron">
          <a:avLst/>
        </a:prstGeom>
        <a:solidFill>
          <a:schemeClr val="bg2">
            <a:lumMod val="90000"/>
          </a:schemeClr>
        </a:solidFill>
        <a:ln>
          <a:solidFill>
            <a:schemeClr val="accent5">
              <a:lumMod val="75000"/>
            </a:schemeClr>
          </a:solidFill>
        </a:ln>
        <a:effectLst/>
        <a:sp3d extrusionH="381000" contourW="38100" prstMaterial="matte">
          <a:bevelT w="165100" prst="coolSlant"/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3600" b="0" kern="1200" cap="none" spc="0" dirty="0">
              <a:ln w="17780" cmpd="sng">
                <a:solidFill>
                  <a:schemeClr val="accent4">
                    <a:lumMod val="10000"/>
                  </a:schemeClr>
                </a:solidFill>
                <a:prstDash val="solid"/>
                <a:miter lim="800000"/>
              </a:ln>
              <a:solidFill>
                <a:schemeClr val="accent4">
                  <a:lumMod val="10000"/>
                </a:schemeClr>
              </a:solidFill>
              <a:effectLst/>
              <a:latin typeface="NikoshBAN" pitchFamily="2" charset="0"/>
              <a:cs typeface="NikoshBAN" pitchFamily="2" charset="0"/>
            </a:rPr>
            <a:t>৪০ মিনিট</a:t>
          </a:r>
          <a:endParaRPr lang="en-US" sz="3600" b="0" kern="1200" cap="none" spc="0" dirty="0">
            <a:ln w="17780" cmpd="sng">
              <a:solidFill>
                <a:schemeClr val="accent4">
                  <a:lumMod val="10000"/>
                </a:schemeClr>
              </a:solidFill>
              <a:prstDash val="solid"/>
              <a:miter lim="800000"/>
            </a:ln>
            <a:solidFill>
              <a:schemeClr val="accent4">
                <a:lumMod val="10000"/>
              </a:schemeClr>
            </a:solidFill>
            <a:effectLst/>
            <a:latin typeface="NikoshBAN" pitchFamily="2" charset="0"/>
            <a:cs typeface="NikoshBAN" pitchFamily="2" charset="0"/>
          </a:endParaRPr>
        </a:p>
      </dsp:txBody>
      <dsp:txXfrm>
        <a:off x="2168068" y="3346561"/>
        <a:ext cx="2075826" cy="996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F4C6BB-E343-4064-81EF-CE6FF08C0F2F}">
      <dsp:nvSpPr>
        <dsp:cNvPr id="0" name=""/>
        <dsp:cNvSpPr/>
      </dsp:nvSpPr>
      <dsp:spPr>
        <a:xfrm rot="10800000">
          <a:off x="216002" y="137503"/>
          <a:ext cx="7099191" cy="1767495"/>
        </a:xfrm>
        <a:prstGeom prst="homePlat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7941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4400" kern="1200" dirty="0">
              <a:latin typeface="NikoshBAN" pitchFamily="2" charset="0"/>
              <a:cs typeface="NikoshBAN" pitchFamily="2" charset="0"/>
            </a:rPr>
            <a:t>পুষ্টি কী তা বলতে পারবে।</a:t>
          </a:r>
          <a:endParaRPr lang="en-US" sz="4400" kern="1200" dirty="0">
            <a:latin typeface="NikoshBAN" pitchFamily="2" charset="0"/>
            <a:cs typeface="NikoshBAN" pitchFamily="2" charset="0"/>
          </a:endParaRPr>
        </a:p>
      </dsp:txBody>
      <dsp:txXfrm rot="10800000">
        <a:off x="657876" y="137503"/>
        <a:ext cx="6657317" cy="1767495"/>
      </dsp:txXfrm>
    </dsp:sp>
    <dsp:sp modelId="{DEC77B98-B83D-4A4E-AAE3-2B4FA19B605E}">
      <dsp:nvSpPr>
        <dsp:cNvPr id="0" name=""/>
        <dsp:cNvSpPr/>
      </dsp:nvSpPr>
      <dsp:spPr>
        <a:xfrm>
          <a:off x="8" y="213700"/>
          <a:ext cx="1767495" cy="176749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66784B-A163-4BF3-8BE6-B0E4BD5BBB36}">
      <dsp:nvSpPr>
        <dsp:cNvPr id="0" name=""/>
        <dsp:cNvSpPr/>
      </dsp:nvSpPr>
      <dsp:spPr>
        <a:xfrm rot="10800000">
          <a:off x="472157" y="2042505"/>
          <a:ext cx="6919243" cy="1767495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779416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4000" kern="1200" dirty="0"/>
            <a:t> </a:t>
          </a:r>
          <a:r>
            <a:rPr lang="bn-BD" sz="4000" kern="1200" dirty="0">
              <a:latin typeface="NikoshBAN" pitchFamily="2" charset="0"/>
              <a:cs typeface="NikoshBAN" pitchFamily="2" charset="0"/>
            </a:rPr>
            <a:t>পুষ্টি অনুযায়ী খাদ্যের শ্রেণি বিভাগ 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n-BD" sz="4000" kern="1200" dirty="0">
              <a:latin typeface="NikoshBAN" pitchFamily="2" charset="0"/>
              <a:cs typeface="NikoshBAN" pitchFamily="2" charset="0"/>
            </a:rPr>
            <a:t>করতে পারবে।</a:t>
          </a:r>
          <a:endParaRPr lang="en-US" sz="4000" kern="1200" dirty="0"/>
        </a:p>
      </dsp:txBody>
      <dsp:txXfrm rot="10800000">
        <a:off x="914031" y="2042505"/>
        <a:ext cx="6477369" cy="1767495"/>
      </dsp:txXfrm>
    </dsp:sp>
    <dsp:sp modelId="{D508B3D9-D088-4947-9B11-CD51BB2BF356}">
      <dsp:nvSpPr>
        <dsp:cNvPr id="0" name=""/>
        <dsp:cNvSpPr/>
      </dsp:nvSpPr>
      <dsp:spPr>
        <a:xfrm>
          <a:off x="8" y="2042505"/>
          <a:ext cx="1767495" cy="176749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6E8E7-33CE-469D-8C6A-DCDE6A9867E4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A858D-BD86-40D5-9CEA-87A6B99FB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6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BF99F-B6E7-4373-A319-77E9590A38D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ABC6-1464-4A48-B8AD-FF8F14AD5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  <a:prstGeom prst="rect">
            <a:avLst/>
          </a:prstGeo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C991A2-7E0E-4A6F-B978-FD57B88D7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71B08-56F3-4C7A-AA1D-D82E59D1C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26F5D-1D29-4C7B-BE3D-3E901952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C99ED-62F8-40E4-B3E9-57912A263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9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64DF-7E05-4640-B6BE-5AADAA71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5539A-A57B-47FF-A0A2-848144BCC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BF9BD-7ADF-434D-873D-9AC35E7B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ACED5-830A-4891-8C15-B7DB52F8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FC955-43F7-44F7-B65B-CC91E8CC0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5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172BDC-DB64-4289-B13C-83ED595A03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B378D-1E43-48AE-BCBC-A24C02A21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54B8B-73CF-4205-AA59-9CF763F8A7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5C749-9880-4879-9D22-003C255C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5BAC1-C17B-45A6-9C47-90420113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CA44-ABC6-44F2-B56A-AA61A43F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4DB01-AC48-4140-8899-26D6904EE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5B7E5-3480-4B09-97DF-786E8463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76F31-6FF7-4116-A0A6-3FC65202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BE4BB-6AEE-4D65-9768-F20E48737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0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AE1C6-F9D3-4AD2-A556-AF82BCAC1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59" y="1709739"/>
            <a:ext cx="9858375" cy="2852737"/>
          </a:xfrm>
          <a:prstGeom prst="rect">
            <a:avLst/>
          </a:prstGeo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6B668-EFFA-49EE-931D-21E00F49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9859" y="4589464"/>
            <a:ext cx="985837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F91C3-9C15-4D09-9DB5-F20596B3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B2733-2A91-4D04-8E0F-8480DB55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EA111-77AC-43ED-A925-C28A7587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1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D8F34-31FB-4A35-9572-F11C38B9D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2F244-3519-4B50-A145-A46421F86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A2F38-6136-45A8-8A55-73BF6D0B7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19555-753F-4823-9238-91DBA9C5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D599-A45C-48D8-AE20-91295D56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93BB1-E0CA-4B68-B761-048EA56B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4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BAF6F-C92D-486C-88B3-A83D5F84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1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473FB-9DAC-4EA1-886E-662EFC43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302" y="1681163"/>
            <a:ext cx="4835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E2750C-F0B3-4FD8-8E02-8CEC61302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02" y="2505075"/>
            <a:ext cx="483542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B1B5B-5087-44F2-84EE-FC2ADBD3A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86437" y="1681163"/>
            <a:ext cx="485923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30083-25EF-4781-BD79-BFC62824F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86437" y="2505075"/>
            <a:ext cx="485923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72012-9A93-4AF9-B3D1-6568E61E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78F15-8FD9-4D45-AE3C-F2952C32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807C14-2736-4999-A797-7D0E2A8D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D9AE-5465-4DEE-99B4-33E08237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65126"/>
            <a:ext cx="985837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7F62D-BC91-420B-8948-31FF5D1E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8A733-5633-4A05-9DF5-324812D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95C52-3E5C-4BD0-A8DA-CF48D2D0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7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58821-0BB5-41B6-ACC3-532D5BCF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C1663-CB39-493B-8D7D-25E4A3F43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7A723-7B91-49E0-8C83-9CC3F4DC9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27A7E-ABFB-46B7-AA4B-41770C8A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1E84F-1B1A-4593-98F3-B2C52B933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91480-0932-405B-ACCB-DB961B6C3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E84F7-F9D3-48EC-9233-D197C33F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C1D923-43C5-4BA9-82D0-B8838F1DC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30DDE-93F1-41F4-9967-93100F3F2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2350-C6D3-43BB-B758-F06D2DEB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02" y="457200"/>
            <a:ext cx="3686472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DBE67-DCE2-4045-9064-432B5910B3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59238" y="987426"/>
            <a:ext cx="578643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5293D4-9840-41F9-9111-83491FA16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02" y="2057400"/>
            <a:ext cx="368647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1DB4-72BB-45BC-9894-B948ECD3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813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82F27804-A54F-4F7F-8F9F-0D1B78DAD95B}" type="datetimeFigureOut">
              <a:rPr lang="en-US" smtClean="0"/>
              <a:t>4/8/2020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E8F3E-6766-4A7A-AB6A-F73BBD3B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6188" y="6356351"/>
            <a:ext cx="38576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F8FCB-E135-4703-A171-50601D75B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2438" y="6356351"/>
            <a:ext cx="2571750" cy="365125"/>
          </a:xfrm>
          <a:prstGeom prst="rect">
            <a:avLst/>
          </a:prstGeom>
        </p:spPr>
        <p:txBody>
          <a:bodyPr/>
          <a:lstStyle/>
          <a:p>
            <a:fld id="{3C687897-E3EC-4CA6-A1C0-714EC399F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61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67677A1D-2D79-4740-BA98-EFAA5DD16899}"/>
              </a:ext>
            </a:extLst>
          </p:cNvPr>
          <p:cNvSpPr/>
          <p:nvPr userDrawn="1"/>
        </p:nvSpPr>
        <p:spPr>
          <a:xfrm>
            <a:off x="0" y="0"/>
            <a:ext cx="11430000" cy="6766560"/>
          </a:xfrm>
          <a:prstGeom prst="frame">
            <a:avLst>
              <a:gd name="adj1" fmla="val 724"/>
            </a:avLst>
          </a:prstGeom>
          <a:solidFill>
            <a:schemeClr val="accent6">
              <a:lumMod val="75000"/>
            </a:schemeClr>
          </a:solidFill>
          <a:ln w="12700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8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D09AE517-8855-4E20-8BDC-7309433B0E97}"/>
              </a:ext>
            </a:extLst>
          </p:cNvPr>
          <p:cNvSpPr/>
          <p:nvPr userDrawn="1"/>
        </p:nvSpPr>
        <p:spPr>
          <a:xfrm>
            <a:off x="48985" y="65314"/>
            <a:ext cx="11332028" cy="6675120"/>
          </a:xfrm>
          <a:prstGeom prst="frame">
            <a:avLst>
              <a:gd name="adj1" fmla="val 1882"/>
            </a:avLst>
          </a:prstGeom>
          <a:solidFill>
            <a:srgbClr val="C00000"/>
          </a:solidFill>
          <a:ln w="127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8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128E1B53-F443-4829-B1A9-29D26CB2570F}"/>
              </a:ext>
            </a:extLst>
          </p:cNvPr>
          <p:cNvSpPr/>
          <p:nvPr userDrawn="1"/>
        </p:nvSpPr>
        <p:spPr>
          <a:xfrm>
            <a:off x="48984" y="143692"/>
            <a:ext cx="11229977" cy="6596742"/>
          </a:xfrm>
          <a:prstGeom prst="frame">
            <a:avLst>
              <a:gd name="adj1" fmla="val 1793"/>
            </a:avLst>
          </a:prstGeom>
          <a:solidFill>
            <a:schemeClr val="accent6">
              <a:lumMod val="75000"/>
            </a:schemeClr>
          </a:solidFill>
          <a:ln w="1270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725" tIns="42863" rIns="85725" bIns="428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8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6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51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gif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962276"/>
            <a:ext cx="9144000" cy="3895725"/>
          </a:xfrm>
          <a:prstGeom prst="rect">
            <a:avLst/>
          </a:prstGeom>
        </p:spPr>
      </p:pic>
      <p:pic>
        <p:nvPicPr>
          <p:cNvPr id="11" name="Picture 10" descr="m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0"/>
            <a:ext cx="9143999" cy="3505200"/>
          </a:xfrm>
          <a:prstGeom prst="rect">
            <a:avLst/>
          </a:prstGeom>
        </p:spPr>
      </p:pic>
      <p:pic>
        <p:nvPicPr>
          <p:cNvPr id="9" name="Picture 8" descr="m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838200"/>
            <a:ext cx="9144000" cy="5257800"/>
          </a:xfrm>
          <a:prstGeom prst="rect">
            <a:avLst/>
          </a:prstGeom>
        </p:spPr>
      </p:pic>
      <p:pic>
        <p:nvPicPr>
          <p:cNvPr id="12" name="Picture 11" descr="m1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667000"/>
            <a:ext cx="3276600" cy="369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16"/>
          <p:cNvSpPr txBox="1"/>
          <p:nvPr/>
        </p:nvSpPr>
        <p:spPr>
          <a:xfrm>
            <a:off x="1143000" y="956608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বড় দিনের শুভেচ্ছা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mblr_nfm5m658151rk0k2j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76400"/>
            <a:ext cx="3097660" cy="3624262"/>
          </a:xfrm>
          <a:prstGeom prst="rect">
            <a:avLst/>
          </a:prstGeom>
        </p:spPr>
      </p:pic>
      <p:pic>
        <p:nvPicPr>
          <p:cNvPr id="3" name="Picture 2" descr="jk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90600"/>
            <a:ext cx="4800600" cy="43885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0" y="344270"/>
            <a:ext cx="19050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পুষ্টি কী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7400" y="5399782"/>
            <a:ext cx="8153400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জীবদেহের বৃদ্ধি ও বেঁচে থাকার জন্য প্রয়োজনিয় খাদ্যের </a:t>
            </a:r>
          </a:p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 উপাদান হলো পুষ্টি।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143000" y="1"/>
            <a:ext cx="9144000" cy="6857999"/>
            <a:chOff x="0" y="0"/>
            <a:chExt cx="9144000" cy="6857999"/>
          </a:xfrm>
        </p:grpSpPr>
        <p:pic>
          <p:nvPicPr>
            <p:cNvPr id="38" name="Picture 37" descr="sdc.jpg"/>
            <p:cNvPicPr>
              <a:picLocks noChangeAspect="1"/>
            </p:cNvPicPr>
            <p:nvPr/>
          </p:nvPicPr>
          <p:blipFill>
            <a:blip r:embed="rId2" cstate="print"/>
            <a:srcRect t="33293" b="20012"/>
            <a:stretch>
              <a:fillRect/>
            </a:stretch>
          </p:blipFill>
          <p:spPr>
            <a:xfrm rot="10800000">
              <a:off x="0" y="2743200"/>
              <a:ext cx="9144000" cy="4114799"/>
            </a:xfrm>
            <a:prstGeom prst="rect">
              <a:avLst/>
            </a:prstGeom>
          </p:spPr>
        </p:pic>
        <p:pic>
          <p:nvPicPr>
            <p:cNvPr id="36" name="Picture 35" descr="sdc.jpg"/>
            <p:cNvPicPr>
              <a:picLocks noChangeAspect="1"/>
            </p:cNvPicPr>
            <p:nvPr/>
          </p:nvPicPr>
          <p:blipFill>
            <a:blip r:embed="rId2" cstate="print"/>
            <a:srcRect t="33333"/>
            <a:stretch>
              <a:fillRect/>
            </a:stretch>
          </p:blipFill>
          <p:spPr>
            <a:xfrm rot="10800000">
              <a:off x="0" y="0"/>
              <a:ext cx="9144000" cy="27432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47800" y="2971800"/>
            <a:ext cx="2590800" cy="3733800"/>
          </a:xfrm>
          <a:prstGeom prst="roundRect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838" y="3225226"/>
            <a:ext cx="2302362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আমিষ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7675" y="3987226"/>
            <a:ext cx="2278525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শর্করা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7677" y="4749226"/>
            <a:ext cx="2278523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চর্বি</a:t>
            </a:r>
          </a:p>
        </p:txBody>
      </p:sp>
      <p:sp>
        <p:nvSpPr>
          <p:cNvPr id="9" name="Rectangle 8"/>
          <p:cNvSpPr/>
          <p:nvPr/>
        </p:nvSpPr>
        <p:spPr>
          <a:xfrm>
            <a:off x="1600200" y="5486400"/>
            <a:ext cx="2286000" cy="107721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ভিটামিন ও </a:t>
            </a:r>
          </a:p>
          <a:p>
            <a:pPr algn="ctr"/>
            <a:r>
              <a:rPr lang="bn-BD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খনিজ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4000" y="2286000"/>
            <a:ext cx="2438400" cy="762001"/>
            <a:chOff x="457200" y="1265039"/>
            <a:chExt cx="2590804" cy="1097160"/>
          </a:xfrm>
        </p:grpSpPr>
        <p:sp>
          <p:nvSpPr>
            <p:cNvPr id="20" name="Left Arrow Callout 19"/>
            <p:cNvSpPr/>
            <p:nvPr/>
          </p:nvSpPr>
          <p:spPr>
            <a:xfrm rot="16200000">
              <a:off x="1204023" y="518217"/>
              <a:ext cx="1097160" cy="2590803"/>
            </a:xfrm>
            <a:prstGeom prst="leftArrow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7200" y="1320225"/>
              <a:ext cx="2590800" cy="6647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bn-BD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effectLst>
                    <a:reflection blurRad="12700" stA="28000" endPos="45000" dist="1000" dir="5400000" sy="-100000" algn="bl" rotWithShape="0"/>
                  </a:effectLst>
                  <a:latin typeface="NikoshBAN" pitchFamily="2" charset="0"/>
                  <a:cs typeface="NikoshBAN" pitchFamily="2" charset="0"/>
                </a:rPr>
                <a:t>এখানে ক্লিক করুন</a:t>
              </a:r>
              <a:endPara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3766" y="457200"/>
            <a:ext cx="2734235" cy="2938388"/>
            <a:chOff x="2066365" y="228600"/>
            <a:chExt cx="3039035" cy="3170366"/>
          </a:xfrm>
        </p:grpSpPr>
        <p:pic>
          <p:nvPicPr>
            <p:cNvPr id="22" name="Picture 21" descr="amish1.jpg"/>
            <p:cNvPicPr>
              <a:picLocks noChangeAspect="1"/>
            </p:cNvPicPr>
            <p:nvPr/>
          </p:nvPicPr>
          <p:blipFill>
            <a:blip r:embed="rId3" cstate="print"/>
            <a:srcRect l="6667" r="3333"/>
            <a:stretch>
              <a:fillRect/>
            </a:stretch>
          </p:blipFill>
          <p:spPr>
            <a:xfrm>
              <a:off x="2066365" y="228600"/>
              <a:ext cx="3039035" cy="25146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Rectangle 22"/>
            <p:cNvSpPr/>
            <p:nvPr/>
          </p:nvSpPr>
          <p:spPr>
            <a:xfrm>
              <a:off x="2903345" y="2768025"/>
              <a:ext cx="1363855" cy="6309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32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NikoshBAN" pitchFamily="2" charset="0"/>
                  <a:cs typeface="NikoshBAN" pitchFamily="2" charset="0"/>
                </a:rPr>
                <a:t>আমিষ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15200" y="381001"/>
            <a:ext cx="2558256" cy="2993887"/>
            <a:chOff x="5791200" y="381000"/>
            <a:chExt cx="2939256" cy="3148713"/>
          </a:xfrm>
        </p:grpSpPr>
        <p:pic>
          <p:nvPicPr>
            <p:cNvPr id="25" name="Picture 24" descr="sorkora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200" y="381000"/>
              <a:ext cx="2939256" cy="24384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6" name="Rectangle 25"/>
            <p:cNvSpPr/>
            <p:nvPr/>
          </p:nvSpPr>
          <p:spPr>
            <a:xfrm>
              <a:off x="6179675" y="2785219"/>
              <a:ext cx="2325528" cy="7444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40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latin typeface="NikoshBAN" pitchFamily="2" charset="0"/>
                  <a:cs typeface="NikoshBAN" pitchFamily="2" charset="0"/>
                </a:rPr>
                <a:t>শর্করা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83540" y="3657600"/>
            <a:ext cx="2779260" cy="3156466"/>
            <a:chOff x="3240540" y="3810000"/>
            <a:chExt cx="2779260" cy="3156466"/>
          </a:xfrm>
        </p:grpSpPr>
        <p:pic>
          <p:nvPicPr>
            <p:cNvPr id="28" name="Picture 27" descr="1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0540" y="3810000"/>
              <a:ext cx="2779260" cy="2286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9" name="Rectangle 28"/>
            <p:cNvSpPr/>
            <p:nvPr/>
          </p:nvSpPr>
          <p:spPr>
            <a:xfrm>
              <a:off x="4191000" y="6197025"/>
              <a:ext cx="838200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4400" b="1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</a:effectLst>
                  <a:latin typeface="NikoshBAN" pitchFamily="2" charset="0"/>
                  <a:cs typeface="NikoshBAN" pitchFamily="2" charset="0"/>
                </a:rPr>
                <a:t>চর্বি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15200" y="3505200"/>
            <a:ext cx="2895600" cy="3363218"/>
            <a:chOff x="6172200" y="3657600"/>
            <a:chExt cx="2895600" cy="3363218"/>
          </a:xfrm>
        </p:grpSpPr>
        <p:pic>
          <p:nvPicPr>
            <p:cNvPr id="30" name="Picture 29" descr="Captur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2237" y="3657600"/>
              <a:ext cx="2629363" cy="2286000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31" name="Rectangle 30"/>
            <p:cNvSpPr/>
            <p:nvPr/>
          </p:nvSpPr>
          <p:spPr>
            <a:xfrm>
              <a:off x="6172200" y="5943600"/>
              <a:ext cx="2895600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bn-BD" sz="3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NikoshBAN" pitchFamily="2" charset="0"/>
                  <a:cs typeface="NikoshBAN" pitchFamily="2" charset="0"/>
                </a:rPr>
                <a:t>ভিটামিন ও খনিজ লবন</a:t>
              </a:r>
            </a:p>
          </p:txBody>
        </p:sp>
        <p:pic>
          <p:nvPicPr>
            <p:cNvPr id="32" name="Picture 31" descr="indexmnnmmm.jpg"/>
            <p:cNvPicPr>
              <a:picLocks noChangeAspect="1"/>
            </p:cNvPicPr>
            <p:nvPr/>
          </p:nvPicPr>
          <p:blipFill>
            <a:blip r:embed="rId7" cstate="print"/>
            <a:srcRect l="14014" t="17816" r="22318" b="4023"/>
            <a:stretch>
              <a:fillRect/>
            </a:stretch>
          </p:blipFill>
          <p:spPr>
            <a:xfrm>
              <a:off x="7391400" y="5334000"/>
              <a:ext cx="824753" cy="6096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5" name="Rectangle 34"/>
          <p:cNvSpPr/>
          <p:nvPr/>
        </p:nvSpPr>
        <p:spPr>
          <a:xfrm>
            <a:off x="1524000" y="344270"/>
            <a:ext cx="1905000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পুষ্টি উপাদান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724400" y="2743200"/>
            <a:ext cx="1676400" cy="16764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0" y="101026"/>
            <a:ext cx="2302362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আমিষ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0" y="3352801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আমিষ</a:t>
            </a:r>
          </a:p>
        </p:txBody>
      </p:sp>
      <p:sp>
        <p:nvSpPr>
          <p:cNvPr id="5" name="Right Arrow 4"/>
          <p:cNvSpPr/>
          <p:nvPr/>
        </p:nvSpPr>
        <p:spPr>
          <a:xfrm rot="20442303">
            <a:off x="6624746" y="3037358"/>
            <a:ext cx="465183" cy="402285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251128">
            <a:off x="6333086" y="4358583"/>
            <a:ext cx="452058" cy="431158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1297001">
            <a:off x="4065869" y="3052426"/>
            <a:ext cx="509015" cy="415408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5486400" y="2057400"/>
            <a:ext cx="457200" cy="457200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483890">
            <a:off x="4681884" y="4587556"/>
            <a:ext cx="471292" cy="413043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mish1.jpg"/>
          <p:cNvPicPr>
            <a:picLocks noChangeAspect="1"/>
          </p:cNvPicPr>
          <p:nvPr/>
        </p:nvPicPr>
        <p:blipFill>
          <a:blip r:embed="rId2"/>
          <a:srcRect l="20000" r="25000" b="67647"/>
          <a:stretch>
            <a:fillRect/>
          </a:stretch>
        </p:blipFill>
        <p:spPr>
          <a:xfrm>
            <a:off x="4648200" y="609600"/>
            <a:ext cx="2514600" cy="838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1447800"/>
            <a:ext cx="1143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মাছ</a:t>
            </a:r>
          </a:p>
        </p:txBody>
      </p:sp>
      <p:pic>
        <p:nvPicPr>
          <p:cNvPr id="15" name="Picture 14" descr="a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468" y="1676400"/>
            <a:ext cx="2053733" cy="1600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96200" y="3210580"/>
            <a:ext cx="1143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মাংস</a:t>
            </a:r>
          </a:p>
        </p:txBody>
      </p:sp>
      <p:pic>
        <p:nvPicPr>
          <p:cNvPr id="17" name="Picture 16" descr="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4171102"/>
            <a:ext cx="1828800" cy="14676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391400" y="5725180"/>
            <a:ext cx="1143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ডিম</a:t>
            </a:r>
          </a:p>
        </p:txBody>
      </p:sp>
      <p:pic>
        <p:nvPicPr>
          <p:cNvPr id="19" name="Picture 18" descr="ad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5124450"/>
            <a:ext cx="2428374" cy="12001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72000" y="6182380"/>
            <a:ext cx="1143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ডাল</a:t>
            </a:r>
          </a:p>
        </p:txBody>
      </p:sp>
      <p:pic>
        <p:nvPicPr>
          <p:cNvPr id="22" name="Picture 21" descr="as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2209801"/>
            <a:ext cx="2408464" cy="16859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905000" y="3810000"/>
            <a:ext cx="16764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শিমের বিচি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  <p:bldP spid="16" grpId="0"/>
      <p:bldP spid="18" grpId="0"/>
      <p:bldP spid="20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louds-blue-sky-powerpoint-backgroun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4400" y="2743200"/>
            <a:ext cx="1676400" cy="16764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19200" y="101026"/>
            <a:ext cx="2302362" cy="58477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শর্করা</a:t>
            </a:r>
          </a:p>
        </p:txBody>
      </p:sp>
      <p:sp>
        <p:nvSpPr>
          <p:cNvPr id="4" name="Rectangle 3"/>
          <p:cNvSpPr/>
          <p:nvPr/>
        </p:nvSpPr>
        <p:spPr>
          <a:xfrm>
            <a:off x="4953000" y="3352801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শর্করা</a:t>
            </a:r>
          </a:p>
        </p:txBody>
      </p:sp>
      <p:sp>
        <p:nvSpPr>
          <p:cNvPr id="5" name="Right Arrow 4"/>
          <p:cNvSpPr/>
          <p:nvPr/>
        </p:nvSpPr>
        <p:spPr>
          <a:xfrm>
            <a:off x="6621418" y="3462636"/>
            <a:ext cx="465183" cy="402285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5400000">
            <a:off x="5323550" y="4587592"/>
            <a:ext cx="452058" cy="431158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3962402" y="3318391"/>
            <a:ext cx="509015" cy="415408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5486400" y="2057400"/>
            <a:ext cx="457200" cy="457200"/>
          </a:xfrm>
          <a:prstGeom prst="rightArrow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ndexhhh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181601"/>
            <a:ext cx="2133600" cy="9496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 descr="alu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1" y="2438401"/>
            <a:ext cx="2143125" cy="18383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1" name="Group 30"/>
          <p:cNvGrpSpPr/>
          <p:nvPr/>
        </p:nvGrpSpPr>
        <p:grpSpPr>
          <a:xfrm>
            <a:off x="7467601" y="3200400"/>
            <a:ext cx="1337033" cy="1066800"/>
            <a:chOff x="6054368" y="2667001"/>
            <a:chExt cx="2708631" cy="1790700"/>
          </a:xfrm>
        </p:grpSpPr>
        <p:pic>
          <p:nvPicPr>
            <p:cNvPr id="24" name="Picture 23" descr="Nankkk.jpg"/>
            <p:cNvPicPr>
              <a:picLocks noChangeAspect="1"/>
            </p:cNvPicPr>
            <p:nvPr/>
          </p:nvPicPr>
          <p:blipFill>
            <a:blip r:embed="rId5"/>
            <a:srcRect l="4286" r="9365"/>
            <a:stretch>
              <a:fillRect/>
            </a:stretch>
          </p:blipFill>
          <p:spPr>
            <a:xfrm>
              <a:off x="6054368" y="2667001"/>
              <a:ext cx="2403833" cy="176310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5" name="Picture 24" descr="sorkora2.jpg"/>
            <p:cNvPicPr>
              <a:picLocks noChangeAspect="1"/>
            </p:cNvPicPr>
            <p:nvPr/>
          </p:nvPicPr>
          <p:blipFill>
            <a:blip r:embed="rId6"/>
            <a:srcRect l="46958" t="25000" r="4373" b="41667"/>
            <a:stretch>
              <a:fillRect/>
            </a:stretch>
          </p:blipFill>
          <p:spPr>
            <a:xfrm>
              <a:off x="7086599" y="3505200"/>
              <a:ext cx="1676400" cy="9525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6" name="Picture 25" descr="1a.jpg"/>
          <p:cNvPicPr>
            <a:picLocks noChangeAspect="1"/>
          </p:cNvPicPr>
          <p:nvPr/>
        </p:nvPicPr>
        <p:blipFill>
          <a:blip r:embed="rId7"/>
          <a:srcRect r="8333" b="13134"/>
          <a:stretch>
            <a:fillRect/>
          </a:stretch>
        </p:blipFill>
        <p:spPr>
          <a:xfrm>
            <a:off x="4648200" y="381001"/>
            <a:ext cx="1447800" cy="13874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sorkora2.jpg"/>
          <p:cNvPicPr>
            <a:picLocks noChangeAspect="1"/>
          </p:cNvPicPr>
          <p:nvPr/>
        </p:nvPicPr>
        <p:blipFill>
          <a:blip r:embed="rId6"/>
          <a:srcRect t="8333" r="50000" b="50000"/>
          <a:stretch>
            <a:fillRect/>
          </a:stretch>
        </p:blipFill>
        <p:spPr>
          <a:xfrm>
            <a:off x="5910262" y="990600"/>
            <a:ext cx="1252538" cy="76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 27"/>
          <p:cNvSpPr/>
          <p:nvPr/>
        </p:nvSpPr>
        <p:spPr>
          <a:xfrm>
            <a:off x="5562600" y="1625026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ধান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620000" y="4343401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গম</a:t>
            </a:r>
          </a:p>
        </p:txBody>
      </p:sp>
      <p:pic>
        <p:nvPicPr>
          <p:cNvPr id="30" name="Picture 29" descr="1a1.jpg"/>
          <p:cNvPicPr>
            <a:picLocks noChangeAspect="1"/>
          </p:cNvPicPr>
          <p:nvPr/>
        </p:nvPicPr>
        <p:blipFill>
          <a:blip r:embed="rId8"/>
          <a:srcRect l="10667" t="14953" b="10280"/>
          <a:stretch>
            <a:fillRect/>
          </a:stretch>
        </p:blipFill>
        <p:spPr>
          <a:xfrm rot="1926736">
            <a:off x="7913547" y="1811245"/>
            <a:ext cx="1984677" cy="16756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Rectangle 31"/>
          <p:cNvSpPr/>
          <p:nvPr/>
        </p:nvSpPr>
        <p:spPr>
          <a:xfrm>
            <a:off x="4953000" y="6197026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ভূট্টা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133600" y="3733801"/>
            <a:ext cx="114300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আলু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  <p:bldP spid="7" grpId="0" animBg="1"/>
      <p:bldP spid="8" grpId="0" animBg="1"/>
      <p:bldP spid="28" grpId="0"/>
      <p:bldP spid="29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>
            <a:off x="3276600" y="609600"/>
            <a:ext cx="4343400" cy="1828800"/>
          </a:xfrm>
          <a:prstGeom prst="irregularSeal2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anDown">
              <a:avLst/>
            </a:prstTxWarp>
          </a:bodyPr>
          <a:lstStyle/>
          <a:p>
            <a:pPr algn="ctr"/>
            <a:r>
              <a:rPr lang="bn-BD" dirty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নিরব পাঠ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43000" y="0"/>
            <a:ext cx="9220200" cy="6858000"/>
            <a:chOff x="0" y="0"/>
            <a:chExt cx="9220200" cy="6858000"/>
          </a:xfrm>
        </p:grpSpPr>
        <p:sp>
          <p:nvSpPr>
            <p:cNvPr id="3" name="Rectangle 2"/>
            <p:cNvSpPr/>
            <p:nvPr/>
          </p:nvSpPr>
          <p:spPr>
            <a:xfrm flipV="1">
              <a:off x="0" y="0"/>
              <a:ext cx="91440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flipV="1">
              <a:off x="0" y="6629400"/>
              <a:ext cx="91440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5400000" flipV="1">
              <a:off x="-3238500" y="3314700"/>
              <a:ext cx="67056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5400000" flipV="1">
              <a:off x="5753100" y="3238500"/>
              <a:ext cx="6705600" cy="228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r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4880356"/>
            <a:ext cx="1981200" cy="1558544"/>
          </a:xfrm>
          <a:prstGeom prst="rect">
            <a:avLst/>
          </a:prstGeom>
        </p:spPr>
      </p:pic>
      <p:pic>
        <p:nvPicPr>
          <p:cNvPr id="9" name="Picture 8" descr="rg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4495801"/>
            <a:ext cx="1761008" cy="2009775"/>
          </a:xfrm>
          <a:prstGeom prst="rect">
            <a:avLst/>
          </a:prstGeom>
        </p:spPr>
      </p:pic>
      <p:pic>
        <p:nvPicPr>
          <p:cNvPr id="10" name="Picture 9" descr="rg3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450" y="4419600"/>
            <a:ext cx="2343150" cy="2028498"/>
          </a:xfrm>
          <a:prstGeom prst="rect">
            <a:avLst/>
          </a:prstGeom>
        </p:spPr>
      </p:pic>
      <p:pic>
        <p:nvPicPr>
          <p:cNvPr id="11" name="Picture 10" descr="r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4495800"/>
            <a:ext cx="2552700" cy="179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&amp;K.jpg"/>
          <p:cNvPicPr>
            <a:picLocks noChangeAspect="1"/>
          </p:cNvPicPr>
          <p:nvPr/>
        </p:nvPicPr>
        <p:blipFill>
          <a:blip r:embed="rId2" cstate="print"/>
          <a:srcRect l="45000"/>
          <a:stretch>
            <a:fillRect/>
          </a:stretch>
        </p:blipFill>
        <p:spPr>
          <a:xfrm>
            <a:off x="6304548" y="225098"/>
            <a:ext cx="4768514" cy="6224192"/>
          </a:xfrm>
          <a:prstGeom prst="rect">
            <a:avLst/>
          </a:prstGeom>
        </p:spPr>
      </p:pic>
      <p:pic>
        <p:nvPicPr>
          <p:cNvPr id="12" name="Picture 11" descr="images&amp;K.jpg"/>
          <p:cNvPicPr>
            <a:picLocks noChangeAspect="1"/>
          </p:cNvPicPr>
          <p:nvPr/>
        </p:nvPicPr>
        <p:blipFill>
          <a:blip r:embed="rId2" cstate="print"/>
          <a:srcRect r="8333"/>
          <a:stretch>
            <a:fillRect/>
          </a:stretch>
        </p:blipFill>
        <p:spPr>
          <a:xfrm>
            <a:off x="204538" y="304801"/>
            <a:ext cx="5642810" cy="61255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19400" y="2362200"/>
            <a:ext cx="6324600" cy="39624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91000" y="304801"/>
            <a:ext cx="31242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দলিয় কাজ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276600" y="2743200"/>
          <a:ext cx="5410200" cy="30503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algn="ctr"/>
                      <a:r>
                        <a:rPr lang="bn-BD" sz="3600" dirty="0">
                          <a:latin typeface="NikoshBAN" pitchFamily="2" charset="0"/>
                          <a:cs typeface="NikoshBAN" pitchFamily="2" charset="0"/>
                        </a:rPr>
                        <a:t>প্রাণিজ</a:t>
                      </a:r>
                      <a:r>
                        <a:rPr lang="bn-BD" sz="3600" baseline="0" dirty="0">
                          <a:latin typeface="NikoshBAN" pitchFamily="2" charset="0"/>
                          <a:cs typeface="NikoshBAN" pitchFamily="2" charset="0"/>
                        </a:rPr>
                        <a:t> খাদ্য</a:t>
                      </a:r>
                      <a:endParaRPr lang="en-US" sz="3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4000" baseline="0" dirty="0">
                          <a:latin typeface="NikoshBAN" pitchFamily="2" charset="0"/>
                          <a:cs typeface="NikoshBAN" pitchFamily="2" charset="0"/>
                        </a:rPr>
                        <a:t>উদ্ভিজ খাদ্য</a:t>
                      </a:r>
                      <a:endParaRPr lang="en-US" sz="4000" dirty="0"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971800" y="1143001"/>
            <a:ext cx="5334000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৫টি করে প্রাণিজ ও উদ্ভিজ খাদ্যের তালিকা তৈরী কর।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946" y="1244026"/>
            <a:ext cx="709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১। খাদ্যের উৎস কয়টি</a:t>
            </a:r>
            <a:endParaRPr lang="en-US" sz="32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0087" y="3048001"/>
            <a:ext cx="744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২। মাংশ খাদ্যের কোন উৎস থেকে পাওয়া যায়?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1110" y="3591580"/>
            <a:ext cx="306290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ক। প্রাণি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1110" y="4258744"/>
            <a:ext cx="3062907" cy="5418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খ।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পানি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41162" y="3591580"/>
            <a:ext cx="30690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গ। উদ্ভিদ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1161" y="4267200"/>
            <a:ext cx="309466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বায়ূ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1110" y="1828800"/>
            <a:ext cx="306290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ক। ৪টি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2110" y="1838980"/>
            <a:ext cx="310810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খ। ৩টি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1110" y="2524780"/>
            <a:ext cx="306290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গ। ২টি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1162" y="2524780"/>
            <a:ext cx="3069055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৫টি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0087" y="4825426"/>
            <a:ext cx="7327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২। দুধ কি জাতীয় পুষ্টি উপাদান?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61110" y="5334000"/>
            <a:ext cx="3062907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ক। আমিষ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61110" y="6016050"/>
            <a:ext cx="3062907" cy="5418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খ।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চর্বি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1162" y="5344180"/>
            <a:ext cx="306905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গ। শর্করা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161" y="6016050"/>
            <a:ext cx="309466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ভিটামিন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55820" y="219670"/>
            <a:ext cx="223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spc="150" dirty="0">
                <a:ln w="11430"/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58661" y="220307"/>
            <a:ext cx="572622" cy="81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Group 21"/>
          <p:cNvGrpSpPr/>
          <p:nvPr/>
        </p:nvGrpSpPr>
        <p:grpSpPr>
          <a:xfrm>
            <a:off x="8435422" y="224038"/>
            <a:ext cx="1521275" cy="1240540"/>
            <a:chOff x="4717473" y="948667"/>
            <a:chExt cx="3023434" cy="3004591"/>
          </a:xfrm>
        </p:grpSpPr>
        <p:sp>
          <p:nvSpPr>
            <p:cNvPr id="23" name="Oval 22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06029" y="1642408"/>
              <a:ext cx="2781897" cy="2310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458201" y="228601"/>
            <a:ext cx="1521275" cy="1240839"/>
            <a:chOff x="8225056" y="941740"/>
            <a:chExt cx="3023434" cy="3005316"/>
          </a:xfrm>
        </p:grpSpPr>
        <p:sp>
          <p:nvSpPr>
            <p:cNvPr id="26" name="Oval 25"/>
            <p:cNvSpPr/>
            <p:nvPr/>
          </p:nvSpPr>
          <p:spPr>
            <a:xfrm>
              <a:off x="8225056" y="941740"/>
              <a:ext cx="3023434" cy="286096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90844" y="1636206"/>
              <a:ext cx="2848800" cy="2310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  <p:pic>
        <p:nvPicPr>
          <p:cNvPr id="32" name="Picture 31" descr="46kW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600" y="228601"/>
            <a:ext cx="1524000" cy="10390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Picture 32" descr="slide_317276_2917128_free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401" y="304800"/>
            <a:ext cx="1521929" cy="1143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8" name="Group 37"/>
          <p:cNvGrpSpPr/>
          <p:nvPr/>
        </p:nvGrpSpPr>
        <p:grpSpPr>
          <a:xfrm>
            <a:off x="1143000" y="0"/>
            <a:ext cx="9144000" cy="6858002"/>
            <a:chOff x="0" y="0"/>
            <a:chExt cx="9144000" cy="6858002"/>
          </a:xfrm>
        </p:grpSpPr>
        <p:sp>
          <p:nvSpPr>
            <p:cNvPr id="34" name="Rectangle 33"/>
            <p:cNvSpPr/>
            <p:nvPr/>
          </p:nvSpPr>
          <p:spPr>
            <a:xfrm>
              <a:off x="0" y="0"/>
              <a:ext cx="9144000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0" y="6736081"/>
              <a:ext cx="9144000" cy="1219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-3352799" y="3352800"/>
              <a:ext cx="6858002" cy="15240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6200000">
              <a:off x="5638798" y="3352800"/>
              <a:ext cx="6858002" cy="15240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2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2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2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88906"/>
            <a:ext cx="9144000" cy="28690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00400" y="609600"/>
            <a:ext cx="5181600" cy="6858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1447800" y="1219200"/>
            <a:ext cx="8077200" cy="1066800"/>
          </a:xfrm>
          <a:prstGeom prst="flowChartPunchedTap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অপুষ্টির কারন সম্পর্কে ৩টি বাক্য লিখবে ।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hous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2209800"/>
            <a:ext cx="62484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jesj.jpg"/>
          <p:cNvPicPr>
            <a:picLocks noChangeAspect="1"/>
          </p:cNvPicPr>
          <p:nvPr/>
        </p:nvPicPr>
        <p:blipFill>
          <a:blip r:embed="rId2" cstate="print"/>
          <a:srcRect b="48899"/>
          <a:stretch>
            <a:fillRect/>
          </a:stretch>
        </p:blipFill>
        <p:spPr>
          <a:xfrm>
            <a:off x="1143000" y="0"/>
            <a:ext cx="9144000" cy="2787148"/>
          </a:xfrm>
          <a:prstGeom prst="rect">
            <a:avLst/>
          </a:prstGeom>
        </p:spPr>
      </p:pic>
      <p:pic>
        <p:nvPicPr>
          <p:cNvPr id="2" name="Picture 1" descr="imagjesj.jpg"/>
          <p:cNvPicPr>
            <a:picLocks noChangeAspect="1"/>
          </p:cNvPicPr>
          <p:nvPr/>
        </p:nvPicPr>
        <p:blipFill>
          <a:blip r:embed="rId2" cstate="print"/>
          <a:srcRect t="51101"/>
          <a:stretch>
            <a:fillRect/>
          </a:stretch>
        </p:blipFill>
        <p:spPr>
          <a:xfrm>
            <a:off x="1143000" y="4876800"/>
            <a:ext cx="9144000" cy="1981200"/>
          </a:xfrm>
          <a:prstGeom prst="rect">
            <a:avLst/>
          </a:prstGeom>
        </p:spPr>
      </p:pic>
      <p:pic>
        <p:nvPicPr>
          <p:cNvPr id="4" name="Picture 3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2057400"/>
            <a:ext cx="5791200" cy="403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457201"/>
            <a:ext cx="3124200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ª.jpg"/>
          <p:cNvPicPr>
            <a:picLocks noChangeAspect="1"/>
          </p:cNvPicPr>
          <p:nvPr/>
        </p:nvPicPr>
        <p:blipFill>
          <a:blip r:embed="rId2" cstate="print"/>
          <a:srcRect l="53571"/>
          <a:stretch>
            <a:fillRect/>
          </a:stretch>
        </p:blipFill>
        <p:spPr>
          <a:xfrm>
            <a:off x="4150895" y="0"/>
            <a:ext cx="6136105" cy="6849173"/>
          </a:xfrm>
          <a:prstGeom prst="rect">
            <a:avLst/>
          </a:prstGeom>
        </p:spPr>
      </p:pic>
      <p:pic>
        <p:nvPicPr>
          <p:cNvPr id="5" name="Picture 4" descr="imagesª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413"/>
            <a:ext cx="4267200" cy="6849173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3581400" y="533400"/>
          <a:ext cx="6324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011873"/>
              </p:ext>
            </p:extLst>
          </p:nvPr>
        </p:nvGraphicFramePr>
        <p:xfrm>
          <a:off x="2819400" y="2548286"/>
          <a:ext cx="675773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BE2D4AE-E3F6-4E6B-9E76-5FFE66A1A8A7}"/>
              </a:ext>
            </a:extLst>
          </p:cNvPr>
          <p:cNvGrpSpPr/>
          <p:nvPr/>
        </p:nvGrpSpPr>
        <p:grpSpPr>
          <a:xfrm>
            <a:off x="1561223" y="504476"/>
            <a:ext cx="1601955" cy="1895475"/>
            <a:chOff x="4510087" y="2481262"/>
            <a:chExt cx="1601955" cy="1895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985A0F-1703-4B3A-BFF1-550F87722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087" y="2481262"/>
              <a:ext cx="1601955" cy="189547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586448-D50F-4D73-94AD-2F001BEB5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2158" y="2562726"/>
              <a:ext cx="1359570" cy="165753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4FF6D11-A242-4E60-860A-7208CB6EEA43}"/>
              </a:ext>
            </a:extLst>
          </p:cNvPr>
          <p:cNvSpPr txBox="1"/>
          <p:nvPr/>
        </p:nvSpPr>
        <p:spPr>
          <a:xfrm>
            <a:off x="5410200" y="290001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মোহাম্মদ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নাছির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উদ্দিন</a:t>
            </a:r>
            <a:endParaRPr lang="en-US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B0D9231-3327-4EB7-AF57-C410DCE34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5B0D9231-3327-4EB7-AF57-C410DCE34C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068198F-AFCD-4A19-B418-EA968219C8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3068198F-AFCD-4A19-B418-EA968219C8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E2E5C4F-6F85-477C-B088-E52A06F07E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7E2E5C4F-6F85-477C-B088-E52A06F07E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B27D0C-03F0-439E-930E-916F9817F6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50B27D0C-03F0-439E-930E-916F9817F6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DA68FF8-0231-401F-95A0-55CE00B18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EDA68FF8-0231-401F-95A0-55CE00B180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7B51B5-DC51-4CED-AF65-738C2E041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57B51B5-DC51-4CED-AF65-738C2E041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8" grpId="0" uiExpan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4572000"/>
            <a:ext cx="9144000" cy="1780674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2438400" y="381000"/>
          <a:ext cx="6324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946263"/>
              </p:ext>
            </p:extLst>
          </p:nvPr>
        </p:nvGraphicFramePr>
        <p:xfrm>
          <a:off x="5181600" y="2133600"/>
          <a:ext cx="532196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Picture 5" descr="PrathamikBigganclass3.jpg"/>
          <p:cNvPicPr>
            <a:picLocks noChangeAspect="1"/>
          </p:cNvPicPr>
          <p:nvPr/>
        </p:nvPicPr>
        <p:blipFill>
          <a:blip r:embed="rId13" cstate="print"/>
          <a:srcRect l="8301" t="12222" r="5425" b="11111"/>
          <a:stretch>
            <a:fillRect/>
          </a:stretch>
        </p:blipFill>
        <p:spPr>
          <a:xfrm>
            <a:off x="1470134" y="1676400"/>
            <a:ext cx="3559066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o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9144000" cy="685800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/>
        </p:nvGraphicFramePr>
        <p:xfrm>
          <a:off x="2438400" y="2108200"/>
          <a:ext cx="76962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3"/>
          <p:cNvSpPr txBox="1">
            <a:spLocks/>
          </p:cNvSpPr>
          <p:nvPr/>
        </p:nvSpPr>
        <p:spPr>
          <a:xfrm>
            <a:off x="3886200" y="762000"/>
            <a:ext cx="4495800" cy="914400"/>
          </a:xfrm>
          <a:prstGeom prst="rect">
            <a:avLst/>
          </a:prstGeom>
          <a:ln w="38100">
            <a:prstDash val="lg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isometricOffAxis1Right"/>
              <a:lightRig rig="threePt" dir="t"/>
            </a:scene3d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dirty="0" smtClean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শিক্ষার্থীরা..</a:t>
            </a:r>
            <a:r>
              <a:rPr lang="en-US" sz="3200" dirty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itchFamily="2" charset="0"/>
                <a:cs typeface="NikoshBAN" pitchFamily="2" charset="0"/>
              </a:rPr>
              <a:t>.....</a:t>
            </a:r>
            <a:endParaRPr lang="bn-BD" sz="32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C77B98-B83D-4A4E-AAE3-2B4FA19B6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DEC77B98-B83D-4A4E-AAE3-2B4FA19B6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DEC77B98-B83D-4A4E-AAE3-2B4FA19B60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F4C6BB-E343-4064-81EF-CE6FF08C0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F3F4C6BB-E343-4064-81EF-CE6FF08C0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F3F4C6BB-E343-4064-81EF-CE6FF08C0F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08B3D9-D088-4947-9B11-CD51BB2BF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D508B3D9-D088-4947-9B11-CD51BB2BF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D508B3D9-D088-4947-9B11-CD51BB2BF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66784B-A163-4BF3-8BE6-B0E4BD5BB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5566784B-A163-4BF3-8BE6-B0E4BD5BB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566784B-A163-4BF3-8BE6-B0E4BD5BB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4572000"/>
            <a:ext cx="8349916" cy="186553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9" t="1644" r="53512" b="19448"/>
          <a:stretch/>
        </p:blipFill>
        <p:spPr bwMode="auto">
          <a:xfrm flipH="1">
            <a:off x="5562600" y="533400"/>
            <a:ext cx="1143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19200" y="4800601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dirty="0">
                <a:latin typeface="NikoshBAN" pitchFamily="2" charset="0"/>
                <a:cs typeface="NikoshBAN" pitchFamily="2" charset="0"/>
              </a:rPr>
              <a:t>ছোট শিশু  কিভাবে  বৃদ্ধি পায়?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39000" y="4495800"/>
            <a:ext cx="25908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খাদ্য গ্রহণের ফলে।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r="85256" b="19448"/>
          <a:stretch/>
        </p:blipFill>
        <p:spPr bwMode="auto">
          <a:xfrm>
            <a:off x="1295400" y="1066800"/>
            <a:ext cx="152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644" r="62179" b="19448"/>
          <a:stretch/>
        </p:blipFill>
        <p:spPr bwMode="auto">
          <a:xfrm>
            <a:off x="4114800" y="914400"/>
            <a:ext cx="152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1644" r="74359" b="19448"/>
          <a:stretch/>
        </p:blipFill>
        <p:spPr bwMode="auto">
          <a:xfrm>
            <a:off x="2895600" y="990600"/>
            <a:ext cx="1295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3" descr="raw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1219200"/>
            <a:ext cx="2590800" cy="3200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600200" y="1488283"/>
          <a:ext cx="1295400" cy="1092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88283"/>
                        <a:ext cx="1295400" cy="10929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1524000" y="420470"/>
            <a:ext cx="19050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আবেগ সৃষ্টি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88906"/>
            <a:ext cx="9144000" cy="2869095"/>
          </a:xfrm>
          <a:prstGeom prst="rect">
            <a:avLst/>
          </a:prstGeom>
        </p:spPr>
      </p:pic>
      <p:pic>
        <p:nvPicPr>
          <p:cNvPr id="3" name="Picture 2" descr="kx.jpg"/>
          <p:cNvPicPr>
            <a:picLocks noChangeAspect="1"/>
          </p:cNvPicPr>
          <p:nvPr/>
        </p:nvPicPr>
        <p:blipFill>
          <a:blip r:embed="rId3" cstate="print"/>
          <a:srcRect l="22581" t="4478" r="21505"/>
          <a:stretch>
            <a:fillRect/>
          </a:stretch>
        </p:blipFill>
        <p:spPr>
          <a:xfrm flipH="1">
            <a:off x="3657600" y="0"/>
            <a:ext cx="3962400" cy="51054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447800" y="457200"/>
            <a:ext cx="3657600" cy="76200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marL="27432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bn-BD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 শিরোনাম 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86201" y="1806714"/>
            <a:ext cx="3048000" cy="707886"/>
          </a:xfrm>
          <a:prstGeom prst="rect">
            <a:avLst/>
          </a:prstGeom>
          <a:noFill/>
          <a:ln w="571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খাদ্য এবং পুষ্টি </a:t>
            </a:r>
          </a:p>
        </p:txBody>
      </p:sp>
      <p:pic>
        <p:nvPicPr>
          <p:cNvPr id="6" name="Picture 2" descr="C:\Users\USER\Pictures\Slide Shows\images.jpg"/>
          <p:cNvPicPr>
            <a:picLocks noChangeAspect="1" noChangeArrowheads="1"/>
          </p:cNvPicPr>
          <p:nvPr/>
        </p:nvPicPr>
        <p:blipFill>
          <a:blip r:embed="rId4" cstate="print"/>
          <a:srcRect l="19638" t="13130" r="24710" b="9480"/>
          <a:stretch>
            <a:fillRect/>
          </a:stretch>
        </p:blipFill>
        <p:spPr bwMode="auto">
          <a:xfrm>
            <a:off x="8382001" y="4038601"/>
            <a:ext cx="1424353" cy="148370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4495800" y="2513012"/>
            <a:ext cx="1981200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5399782"/>
            <a:ext cx="8915400" cy="10772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মানবদেহের গঠন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বৃদ্ধি, ক্ষয়পূরন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কর্মক্ষমতা অর্জন</a:t>
            </a:r>
          </a:p>
          <a:p>
            <a:pPr algn="ctr"/>
            <a:r>
              <a:rPr lang="bn-BD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শারীরিক সুস্থতার জন্য প্রয়োজনীয় সকল উপাদানকেই খাদ্য বলে।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420470"/>
            <a:ext cx="1905000" cy="64633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jk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1" y="0"/>
            <a:ext cx="2438399" cy="2057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72000" y="572870"/>
            <a:ext cx="19050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খাদ্য কী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7863714_90x90.pn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3326" y="1905001"/>
            <a:ext cx="2505075" cy="2505075"/>
          </a:xfrm>
          <a:prstGeom prst="rect">
            <a:avLst/>
          </a:prstGeom>
        </p:spPr>
      </p:pic>
      <p:pic>
        <p:nvPicPr>
          <p:cNvPr id="7" name="Picture 6" descr="hqdefaul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1524000"/>
            <a:ext cx="1600200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" r="50000" b="17122"/>
          <a:stretch/>
        </p:blipFill>
        <p:spPr bwMode="auto">
          <a:xfrm>
            <a:off x="3276600" y="1524000"/>
            <a:ext cx="19050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lopp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09850" y="3124200"/>
            <a:ext cx="2238751" cy="838200"/>
          </a:xfrm>
          <a:prstGeom prst="rect">
            <a:avLst/>
          </a:prstGeom>
        </p:spPr>
      </p:pic>
      <p:pic>
        <p:nvPicPr>
          <p:cNvPr id="11" name="Picture 10" descr="khoto.jpg"/>
          <p:cNvPicPr>
            <a:picLocks noChangeAspect="1"/>
          </p:cNvPicPr>
          <p:nvPr/>
        </p:nvPicPr>
        <p:blipFill>
          <a:blip r:embed="rId8" cstate="print"/>
          <a:srcRect t="17778" b="20000"/>
          <a:stretch>
            <a:fillRect/>
          </a:stretch>
        </p:blipFill>
        <p:spPr>
          <a:xfrm>
            <a:off x="5471796" y="2057401"/>
            <a:ext cx="2300605" cy="8564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303694"/>
            <a:ext cx="1524000" cy="954107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মানবদেহের গঠন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9000" y="4505980"/>
            <a:ext cx="10668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38800" y="4505980"/>
            <a:ext cx="16764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ক্ষয়পূরন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7600" y="4180583"/>
            <a:ext cx="28956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কর্মক্ষমতা অর্জন</a:t>
            </a:r>
          </a:p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শারীরিক সুস্থতা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04801"/>
            <a:ext cx="3124200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খাদ্যের উৎস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52600" y="2438400"/>
            <a:ext cx="3429000" cy="3200400"/>
            <a:chOff x="304800" y="1186068"/>
            <a:chExt cx="3223260" cy="3886200"/>
          </a:xfrm>
        </p:grpSpPr>
        <p:pic>
          <p:nvPicPr>
            <p:cNvPr id="7" name="Picture 6" descr="imagesmmmkkk.jpg"/>
            <p:cNvPicPr>
              <a:picLocks noChangeAspect="1"/>
            </p:cNvPicPr>
            <p:nvPr/>
          </p:nvPicPr>
          <p:blipFill>
            <a:blip r:embed="rId2" cstate="print"/>
            <a:srcRect l="18487" r="12605"/>
            <a:stretch>
              <a:fillRect/>
            </a:stretch>
          </p:blipFill>
          <p:spPr>
            <a:xfrm>
              <a:off x="304800" y="1186068"/>
              <a:ext cx="3223260" cy="3886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Freeform 14"/>
            <p:cNvSpPr/>
            <p:nvPr/>
          </p:nvSpPr>
          <p:spPr>
            <a:xfrm>
              <a:off x="304800" y="1777446"/>
              <a:ext cx="1066801" cy="2057400"/>
            </a:xfrm>
            <a:custGeom>
              <a:avLst/>
              <a:gdLst>
                <a:gd name="connsiteX0" fmla="*/ 126609 w 1013576"/>
                <a:gd name="connsiteY0" fmla="*/ 0 h 1955409"/>
                <a:gd name="connsiteX1" fmla="*/ 618978 w 1013576"/>
                <a:gd name="connsiteY1" fmla="*/ 14067 h 1955409"/>
                <a:gd name="connsiteX2" fmla="*/ 661181 w 1013576"/>
                <a:gd name="connsiteY2" fmla="*/ 28135 h 1955409"/>
                <a:gd name="connsiteX3" fmla="*/ 703384 w 1013576"/>
                <a:gd name="connsiteY3" fmla="*/ 56270 h 1955409"/>
                <a:gd name="connsiteX4" fmla="*/ 787790 w 1013576"/>
                <a:gd name="connsiteY4" fmla="*/ 84406 h 1955409"/>
                <a:gd name="connsiteX5" fmla="*/ 872196 w 1013576"/>
                <a:gd name="connsiteY5" fmla="*/ 140677 h 1955409"/>
                <a:gd name="connsiteX6" fmla="*/ 914400 w 1013576"/>
                <a:gd name="connsiteY6" fmla="*/ 168812 h 1955409"/>
                <a:gd name="connsiteX7" fmla="*/ 942535 w 1013576"/>
                <a:gd name="connsiteY7" fmla="*/ 211015 h 1955409"/>
                <a:gd name="connsiteX8" fmla="*/ 984738 w 1013576"/>
                <a:gd name="connsiteY8" fmla="*/ 351692 h 1955409"/>
                <a:gd name="connsiteX9" fmla="*/ 1012873 w 1013576"/>
                <a:gd name="connsiteY9" fmla="*/ 464233 h 1955409"/>
                <a:gd name="connsiteX10" fmla="*/ 998806 w 1013576"/>
                <a:gd name="connsiteY10" fmla="*/ 731520 h 1955409"/>
                <a:gd name="connsiteX11" fmla="*/ 970670 w 1013576"/>
                <a:gd name="connsiteY11" fmla="*/ 815926 h 1955409"/>
                <a:gd name="connsiteX12" fmla="*/ 956603 w 1013576"/>
                <a:gd name="connsiteY12" fmla="*/ 858129 h 1955409"/>
                <a:gd name="connsiteX13" fmla="*/ 900332 w 1013576"/>
                <a:gd name="connsiteY13" fmla="*/ 914400 h 1955409"/>
                <a:gd name="connsiteX14" fmla="*/ 872196 w 1013576"/>
                <a:gd name="connsiteY14" fmla="*/ 942535 h 1955409"/>
                <a:gd name="connsiteX15" fmla="*/ 801858 w 1013576"/>
                <a:gd name="connsiteY15" fmla="*/ 1012873 h 1955409"/>
                <a:gd name="connsiteX16" fmla="*/ 773723 w 1013576"/>
                <a:gd name="connsiteY16" fmla="*/ 1055077 h 1955409"/>
                <a:gd name="connsiteX17" fmla="*/ 703384 w 1013576"/>
                <a:gd name="connsiteY17" fmla="*/ 1125415 h 1955409"/>
                <a:gd name="connsiteX18" fmla="*/ 661181 w 1013576"/>
                <a:gd name="connsiteY18" fmla="*/ 1209821 h 1955409"/>
                <a:gd name="connsiteX19" fmla="*/ 633046 w 1013576"/>
                <a:gd name="connsiteY19" fmla="*/ 1252024 h 1955409"/>
                <a:gd name="connsiteX20" fmla="*/ 604910 w 1013576"/>
                <a:gd name="connsiteY20" fmla="*/ 1336430 h 1955409"/>
                <a:gd name="connsiteX21" fmla="*/ 562707 w 1013576"/>
                <a:gd name="connsiteY21" fmla="*/ 1420837 h 1955409"/>
                <a:gd name="connsiteX22" fmla="*/ 576775 w 1013576"/>
                <a:gd name="connsiteY22" fmla="*/ 1730326 h 1955409"/>
                <a:gd name="connsiteX23" fmla="*/ 506436 w 1013576"/>
                <a:gd name="connsiteY23" fmla="*/ 1828800 h 1955409"/>
                <a:gd name="connsiteX24" fmla="*/ 393895 w 1013576"/>
                <a:gd name="connsiteY24" fmla="*/ 1899138 h 1955409"/>
                <a:gd name="connsiteX25" fmla="*/ 351692 w 1013576"/>
                <a:gd name="connsiteY25" fmla="*/ 1927273 h 1955409"/>
                <a:gd name="connsiteX26" fmla="*/ 211015 w 1013576"/>
                <a:gd name="connsiteY26" fmla="*/ 1955409 h 1955409"/>
                <a:gd name="connsiteX27" fmla="*/ 70338 w 1013576"/>
                <a:gd name="connsiteY27" fmla="*/ 1941341 h 1955409"/>
                <a:gd name="connsiteX28" fmla="*/ 42203 w 1013576"/>
                <a:gd name="connsiteY28" fmla="*/ 1856935 h 1955409"/>
                <a:gd name="connsiteX29" fmla="*/ 28135 w 1013576"/>
                <a:gd name="connsiteY29" fmla="*/ 1814732 h 1955409"/>
                <a:gd name="connsiteX30" fmla="*/ 0 w 1013576"/>
                <a:gd name="connsiteY30" fmla="*/ 1716258 h 1955409"/>
                <a:gd name="connsiteX31" fmla="*/ 14067 w 1013576"/>
                <a:gd name="connsiteY31" fmla="*/ 872197 h 1955409"/>
                <a:gd name="connsiteX32" fmla="*/ 28135 w 1013576"/>
                <a:gd name="connsiteY32" fmla="*/ 829993 h 1955409"/>
                <a:gd name="connsiteX33" fmla="*/ 42203 w 1013576"/>
                <a:gd name="connsiteY33" fmla="*/ 773723 h 1955409"/>
                <a:gd name="connsiteX34" fmla="*/ 70338 w 1013576"/>
                <a:gd name="connsiteY34" fmla="*/ 323557 h 1955409"/>
                <a:gd name="connsiteX35" fmla="*/ 84406 w 1013576"/>
                <a:gd name="connsiteY35" fmla="*/ 267286 h 1955409"/>
                <a:gd name="connsiteX36" fmla="*/ 98473 w 1013576"/>
                <a:gd name="connsiteY36" fmla="*/ 70338 h 1955409"/>
                <a:gd name="connsiteX37" fmla="*/ 112541 w 1013576"/>
                <a:gd name="connsiteY37" fmla="*/ 28135 h 1955409"/>
                <a:gd name="connsiteX38" fmla="*/ 239150 w 1013576"/>
                <a:gd name="connsiteY38" fmla="*/ 42203 h 1955409"/>
                <a:gd name="connsiteX39" fmla="*/ 253218 w 1013576"/>
                <a:gd name="connsiteY39" fmla="*/ 56270 h 1955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3576" h="1955409">
                  <a:moveTo>
                    <a:pt x="126609" y="0"/>
                  </a:moveTo>
                  <a:cubicBezTo>
                    <a:pt x="290732" y="4689"/>
                    <a:pt x="455015" y="5437"/>
                    <a:pt x="618978" y="14067"/>
                  </a:cubicBezTo>
                  <a:cubicBezTo>
                    <a:pt x="633786" y="14846"/>
                    <a:pt x="647918" y="21503"/>
                    <a:pt x="661181" y="28135"/>
                  </a:cubicBezTo>
                  <a:cubicBezTo>
                    <a:pt x="676303" y="35696"/>
                    <a:pt x="687934" y="49403"/>
                    <a:pt x="703384" y="56270"/>
                  </a:cubicBezTo>
                  <a:cubicBezTo>
                    <a:pt x="730485" y="68315"/>
                    <a:pt x="763114" y="67955"/>
                    <a:pt x="787790" y="84406"/>
                  </a:cubicBezTo>
                  <a:lnTo>
                    <a:pt x="872196" y="140677"/>
                  </a:lnTo>
                  <a:lnTo>
                    <a:pt x="914400" y="168812"/>
                  </a:lnTo>
                  <a:cubicBezTo>
                    <a:pt x="923778" y="182880"/>
                    <a:pt x="935668" y="195565"/>
                    <a:pt x="942535" y="211015"/>
                  </a:cubicBezTo>
                  <a:cubicBezTo>
                    <a:pt x="969279" y="271189"/>
                    <a:pt x="968370" y="294404"/>
                    <a:pt x="984738" y="351692"/>
                  </a:cubicBezTo>
                  <a:cubicBezTo>
                    <a:pt x="1013576" y="452622"/>
                    <a:pt x="984275" y="321236"/>
                    <a:pt x="1012873" y="464233"/>
                  </a:cubicBezTo>
                  <a:cubicBezTo>
                    <a:pt x="1008184" y="553329"/>
                    <a:pt x="1009436" y="642937"/>
                    <a:pt x="998806" y="731520"/>
                  </a:cubicBezTo>
                  <a:cubicBezTo>
                    <a:pt x="995272" y="760966"/>
                    <a:pt x="980048" y="787791"/>
                    <a:pt x="970670" y="815926"/>
                  </a:cubicBezTo>
                  <a:cubicBezTo>
                    <a:pt x="965981" y="829994"/>
                    <a:pt x="967088" y="847644"/>
                    <a:pt x="956603" y="858129"/>
                  </a:cubicBezTo>
                  <a:lnTo>
                    <a:pt x="900332" y="914400"/>
                  </a:lnTo>
                  <a:cubicBezTo>
                    <a:pt x="890953" y="923778"/>
                    <a:pt x="879553" y="931499"/>
                    <a:pt x="872196" y="942535"/>
                  </a:cubicBezTo>
                  <a:cubicBezTo>
                    <a:pt x="834683" y="998806"/>
                    <a:pt x="858129" y="975360"/>
                    <a:pt x="801858" y="1012873"/>
                  </a:cubicBezTo>
                  <a:cubicBezTo>
                    <a:pt x="792480" y="1026941"/>
                    <a:pt x="784857" y="1042353"/>
                    <a:pt x="773723" y="1055077"/>
                  </a:cubicBezTo>
                  <a:cubicBezTo>
                    <a:pt x="751888" y="1080031"/>
                    <a:pt x="721777" y="1097826"/>
                    <a:pt x="703384" y="1125415"/>
                  </a:cubicBezTo>
                  <a:cubicBezTo>
                    <a:pt x="622753" y="1246363"/>
                    <a:pt x="719424" y="1093336"/>
                    <a:pt x="661181" y="1209821"/>
                  </a:cubicBezTo>
                  <a:cubicBezTo>
                    <a:pt x="653620" y="1224943"/>
                    <a:pt x="639913" y="1236574"/>
                    <a:pt x="633046" y="1252024"/>
                  </a:cubicBezTo>
                  <a:cubicBezTo>
                    <a:pt x="621001" y="1279125"/>
                    <a:pt x="621361" y="1311754"/>
                    <a:pt x="604910" y="1336430"/>
                  </a:cubicBezTo>
                  <a:cubicBezTo>
                    <a:pt x="568549" y="1390971"/>
                    <a:pt x="582122" y="1362593"/>
                    <a:pt x="562707" y="1420837"/>
                  </a:cubicBezTo>
                  <a:cubicBezTo>
                    <a:pt x="593584" y="1575219"/>
                    <a:pt x="604654" y="1563053"/>
                    <a:pt x="576775" y="1730326"/>
                  </a:cubicBezTo>
                  <a:cubicBezTo>
                    <a:pt x="561328" y="1823008"/>
                    <a:pt x="568086" y="1808250"/>
                    <a:pt x="506436" y="1828800"/>
                  </a:cubicBezTo>
                  <a:cubicBezTo>
                    <a:pt x="438946" y="1930036"/>
                    <a:pt x="534517" y="1805391"/>
                    <a:pt x="393895" y="1899138"/>
                  </a:cubicBezTo>
                  <a:cubicBezTo>
                    <a:pt x="379827" y="1908516"/>
                    <a:pt x="366814" y="1919712"/>
                    <a:pt x="351692" y="1927273"/>
                  </a:cubicBezTo>
                  <a:cubicBezTo>
                    <a:pt x="312406" y="1946916"/>
                    <a:pt x="247308" y="1950224"/>
                    <a:pt x="211015" y="1955409"/>
                  </a:cubicBezTo>
                  <a:lnTo>
                    <a:pt x="70338" y="1941341"/>
                  </a:lnTo>
                  <a:cubicBezTo>
                    <a:pt x="44721" y="1926398"/>
                    <a:pt x="51581" y="1885070"/>
                    <a:pt x="42203" y="1856935"/>
                  </a:cubicBezTo>
                  <a:cubicBezTo>
                    <a:pt x="37514" y="1842867"/>
                    <a:pt x="31732" y="1829118"/>
                    <a:pt x="28135" y="1814732"/>
                  </a:cubicBezTo>
                  <a:cubicBezTo>
                    <a:pt x="10470" y="1744075"/>
                    <a:pt x="20181" y="1776803"/>
                    <a:pt x="0" y="1716258"/>
                  </a:cubicBezTo>
                  <a:cubicBezTo>
                    <a:pt x="4689" y="1434904"/>
                    <a:pt x="5139" y="1153448"/>
                    <a:pt x="14067" y="872197"/>
                  </a:cubicBezTo>
                  <a:cubicBezTo>
                    <a:pt x="14538" y="857375"/>
                    <a:pt x="24061" y="844251"/>
                    <a:pt x="28135" y="829993"/>
                  </a:cubicBezTo>
                  <a:cubicBezTo>
                    <a:pt x="33447" y="811403"/>
                    <a:pt x="37514" y="792480"/>
                    <a:pt x="42203" y="773723"/>
                  </a:cubicBezTo>
                  <a:cubicBezTo>
                    <a:pt x="48562" y="621090"/>
                    <a:pt x="45414" y="473100"/>
                    <a:pt x="70338" y="323557"/>
                  </a:cubicBezTo>
                  <a:cubicBezTo>
                    <a:pt x="73517" y="304486"/>
                    <a:pt x="79717" y="286043"/>
                    <a:pt x="84406" y="267286"/>
                  </a:cubicBezTo>
                  <a:cubicBezTo>
                    <a:pt x="89095" y="201637"/>
                    <a:pt x="90783" y="135704"/>
                    <a:pt x="98473" y="70338"/>
                  </a:cubicBezTo>
                  <a:cubicBezTo>
                    <a:pt x="100206" y="55611"/>
                    <a:pt x="98000" y="31043"/>
                    <a:pt x="112541" y="28135"/>
                  </a:cubicBezTo>
                  <a:cubicBezTo>
                    <a:pt x="154179" y="19807"/>
                    <a:pt x="197512" y="33875"/>
                    <a:pt x="239150" y="42203"/>
                  </a:cubicBezTo>
                  <a:cubicBezTo>
                    <a:pt x="245653" y="43504"/>
                    <a:pt x="248529" y="51581"/>
                    <a:pt x="253218" y="5627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00800" y="2362200"/>
            <a:ext cx="3200400" cy="3200400"/>
            <a:chOff x="4893469" y="1676400"/>
            <a:chExt cx="3945731" cy="4191000"/>
          </a:xfrm>
        </p:grpSpPr>
        <p:pic>
          <p:nvPicPr>
            <p:cNvPr id="17" name="Picture 16" descr="am.jpg"/>
            <p:cNvPicPr>
              <a:picLocks noChangeAspect="1"/>
            </p:cNvPicPr>
            <p:nvPr/>
          </p:nvPicPr>
          <p:blipFill>
            <a:blip r:embed="rId3" cstate="print"/>
            <a:srcRect l="13359" t="16667" r="10305"/>
            <a:stretch>
              <a:fillRect/>
            </a:stretch>
          </p:blipFill>
          <p:spPr>
            <a:xfrm rot="2240418">
              <a:off x="7355020" y="1979926"/>
              <a:ext cx="1371600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8" name="Picture 17" descr="0000429_rupchada-soyabeen-oil-8-ltr-_300.jpeg"/>
            <p:cNvPicPr>
              <a:picLocks noChangeAspect="1"/>
            </p:cNvPicPr>
            <p:nvPr/>
          </p:nvPicPr>
          <p:blipFill>
            <a:blip r:embed="rId4" cstate="print"/>
            <a:srcRect l="23333" r="36667"/>
            <a:stretch>
              <a:fillRect/>
            </a:stretch>
          </p:blipFill>
          <p:spPr>
            <a:xfrm>
              <a:off x="6629400" y="3200400"/>
              <a:ext cx="876300" cy="1752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Picture 23" descr="chal.jpg"/>
            <p:cNvPicPr>
              <a:picLocks noChangeAspect="1"/>
            </p:cNvPicPr>
            <p:nvPr/>
          </p:nvPicPr>
          <p:blipFill>
            <a:blip r:embed="rId5" cstate="print"/>
            <a:srcRect b="8333"/>
            <a:stretch>
              <a:fillRect/>
            </a:stretch>
          </p:blipFill>
          <p:spPr>
            <a:xfrm>
              <a:off x="6233161" y="1676400"/>
              <a:ext cx="1463039" cy="16764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0" name="Picture 19" descr="l.jpg"/>
            <p:cNvPicPr>
              <a:picLocks noChangeAspect="1"/>
            </p:cNvPicPr>
            <p:nvPr/>
          </p:nvPicPr>
          <p:blipFill>
            <a:blip r:embed="rId6" cstate="print"/>
            <a:srcRect r="24400"/>
            <a:stretch>
              <a:fillRect/>
            </a:stretch>
          </p:blipFill>
          <p:spPr>
            <a:xfrm>
              <a:off x="5238750" y="3299581"/>
              <a:ext cx="1314450" cy="11962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Picture 13" descr="banana-and-health.jpg"/>
            <p:cNvPicPr>
              <a:picLocks noChangeAspect="1"/>
            </p:cNvPicPr>
            <p:nvPr/>
          </p:nvPicPr>
          <p:blipFill>
            <a:blip r:embed="rId7" cstate="print"/>
            <a:srcRect l="10000" r="13200" b="1515"/>
            <a:stretch>
              <a:fillRect/>
            </a:stretch>
          </p:blipFill>
          <p:spPr>
            <a:xfrm rot="6645707">
              <a:off x="5113432" y="2156696"/>
              <a:ext cx="1295400" cy="87709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2" name="Picture 21" descr="high_protein_low_chol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5400000">
              <a:off x="7165611" y="3508011"/>
              <a:ext cx="1960759" cy="108161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Picture 18" descr="aluo.jpg"/>
            <p:cNvPicPr>
              <a:picLocks noChangeAspect="1"/>
            </p:cNvPicPr>
            <p:nvPr/>
          </p:nvPicPr>
          <p:blipFill>
            <a:blip r:embed="rId9" cstate="print"/>
            <a:srcRect t="24889" b="28889"/>
            <a:stretch>
              <a:fillRect/>
            </a:stretch>
          </p:blipFill>
          <p:spPr>
            <a:xfrm>
              <a:off x="6696075" y="4876800"/>
              <a:ext cx="2143125" cy="9906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Picture 20" descr="full_806651051_1479888645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78006">
              <a:off x="4893469" y="4711452"/>
              <a:ext cx="2040731" cy="11456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1524000" y="1639670"/>
            <a:ext cx="31242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প্রানিজ উৎস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05600" y="1639670"/>
            <a:ext cx="312420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উদ্ভিজ উৎস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743200" y="1219200"/>
            <a:ext cx="5943601" cy="457200"/>
            <a:chOff x="1600199" y="1219200"/>
            <a:chExt cx="5943601" cy="457200"/>
          </a:xfrm>
        </p:grpSpPr>
        <p:sp>
          <p:nvSpPr>
            <p:cNvPr id="31" name="Rectangle 30"/>
            <p:cNvSpPr/>
            <p:nvPr/>
          </p:nvSpPr>
          <p:spPr>
            <a:xfrm>
              <a:off x="1676400" y="1219200"/>
              <a:ext cx="5791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/>
            <p:cNvSpPr/>
            <p:nvPr/>
          </p:nvSpPr>
          <p:spPr>
            <a:xfrm rot="5400000">
              <a:off x="1600199" y="1295400"/>
              <a:ext cx="3810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/>
            <p:cNvSpPr/>
            <p:nvPr/>
          </p:nvSpPr>
          <p:spPr>
            <a:xfrm rot="5400000">
              <a:off x="7162800" y="1295400"/>
              <a:ext cx="381000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447800" y="5791201"/>
            <a:ext cx="3886200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সকল খাদ্য প্রাণি থেকে প।ওয়া যায় তা হলো প্রাণিজ খাদ্য।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5715001"/>
            <a:ext cx="3886200" cy="95410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সকল খাদ্য উদ্ভিদ থেকে প।ওয়া যায় তা হলো উদ্ভিজ খাদ্য।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9" name="Picture 38" descr="Animated Birds at Animation Bundle (372)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10000" y="3962401"/>
            <a:ext cx="1409700" cy="1057275"/>
          </a:xfrm>
          <a:prstGeom prst="rect">
            <a:avLst/>
          </a:prstGeom>
        </p:spPr>
      </p:pic>
      <p:pic>
        <p:nvPicPr>
          <p:cNvPr id="40" name="Picture 39" descr="co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52600" y="29718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35" grpId="0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EL\Desktop\Khonij lobon\the-muscular-system-diagram-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1"/>
            <a:ext cx="3429000" cy="406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helth\10409768_1591848151096807_8716388672438029355_n.jpg"/>
          <p:cNvPicPr>
            <a:picLocks noChangeAspect="1" noChangeArrowheads="1"/>
          </p:cNvPicPr>
          <p:nvPr/>
        </p:nvPicPr>
        <p:blipFill>
          <a:blip r:embed="rId3" cstate="print"/>
          <a:srcRect l="22857" r="15429" b="26360"/>
          <a:stretch>
            <a:fillRect/>
          </a:stretch>
        </p:blipFill>
        <p:spPr bwMode="auto">
          <a:xfrm>
            <a:off x="5867400" y="1524000"/>
            <a:ext cx="3747654" cy="4038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057400" y="5791201"/>
            <a:ext cx="31242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শক্তিশালী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5791201"/>
            <a:ext cx="31242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দূর্বল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7600" y="420470"/>
            <a:ext cx="31242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বালকটি দূর্বল কেন?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290</Words>
  <Application>Microsoft Office PowerPoint</Application>
  <PresentationFormat>Custom</PresentationFormat>
  <Paragraphs>101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NikoshBAN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Salma Akter Nisha</dc:creator>
  <cp:lastModifiedBy>Salma Akter Nisha</cp:lastModifiedBy>
  <cp:revision>6</cp:revision>
  <dcterms:created xsi:type="dcterms:W3CDTF">2020-04-08T05:10:18Z</dcterms:created>
  <dcterms:modified xsi:type="dcterms:W3CDTF">2020-04-08T05:28:44Z</dcterms:modified>
</cp:coreProperties>
</file>