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1430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54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DCE18-C475-4FEC-AD16-5A3CA32787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8750" y="1122363"/>
            <a:ext cx="8572500" cy="2387600"/>
          </a:xfrm>
          <a:prstGeom prst="rect">
            <a:avLst/>
          </a:prstGeom>
        </p:spPr>
        <p:txBody>
          <a:bodyPr anchor="b"/>
          <a:lstStyle>
            <a:lvl1pPr algn="ctr">
              <a:defRPr sz="562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C2BA5E-D8E3-4C88-B0ED-30B2D9E5B6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8750" y="3602038"/>
            <a:ext cx="85725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250"/>
            </a:lvl1pPr>
            <a:lvl2pPr marL="428625" indent="0" algn="ctr">
              <a:buNone/>
              <a:defRPr sz="1875"/>
            </a:lvl2pPr>
            <a:lvl3pPr marL="857250" indent="0" algn="ctr">
              <a:buNone/>
              <a:defRPr sz="1688"/>
            </a:lvl3pPr>
            <a:lvl4pPr marL="1285875" indent="0" algn="ctr">
              <a:buNone/>
              <a:defRPr sz="1500"/>
            </a:lvl4pPr>
            <a:lvl5pPr marL="1714500" indent="0" algn="ctr">
              <a:buNone/>
              <a:defRPr sz="1500"/>
            </a:lvl5pPr>
            <a:lvl6pPr marL="2143125" indent="0" algn="ctr">
              <a:buNone/>
              <a:defRPr sz="1500"/>
            </a:lvl6pPr>
            <a:lvl7pPr marL="2571750" indent="0" algn="ctr">
              <a:buNone/>
              <a:defRPr sz="1500"/>
            </a:lvl7pPr>
            <a:lvl8pPr marL="3000375" indent="0" algn="ctr">
              <a:buNone/>
              <a:defRPr sz="1500"/>
            </a:lvl8pPr>
            <a:lvl9pPr marL="34290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F9355E-3B44-4F02-B411-443118E1C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A8A2-6F26-4AE2-943A-82943FDFC38F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F81A73-DFE7-499E-9C8F-B664495B9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86188" y="6356351"/>
            <a:ext cx="385762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733D37-B302-4184-9135-66EFA8FEF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2438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9D455E7B-7854-4122-A815-73A4B632D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563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B73AA-6DD7-44FD-86D4-FD1CAC62D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813" y="365126"/>
            <a:ext cx="9858375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523C74-AC6D-42A0-B4F4-DB3127806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85813" y="1825625"/>
            <a:ext cx="9858375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E932ED-83EA-4059-9E30-F5B655B81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A8A2-6F26-4AE2-943A-82943FDFC38F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C475F3-F600-4FD9-8E08-0D51FDCB8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86188" y="6356351"/>
            <a:ext cx="385762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A55B90-CEFE-448C-84E9-025413745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2438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9D455E7B-7854-4122-A815-73A4B632D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557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EADC95-5BC7-4445-9FFB-4688E9167B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179594" y="365125"/>
            <a:ext cx="2464594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19692C-3787-4168-A74D-3E0455AB45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85813" y="365125"/>
            <a:ext cx="7250906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686F0E-85C6-4126-AE46-03AC4A032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A8A2-6F26-4AE2-943A-82943FDFC38F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BA6B41-B80D-4719-AE2A-938567541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86188" y="6356351"/>
            <a:ext cx="385762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45E85C-AD1B-4250-B6CC-86E8500E6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2438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9D455E7B-7854-4122-A815-73A4B632D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180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F2C35-BA79-4AE6-9869-8989721BAF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813" y="365126"/>
            <a:ext cx="9858375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43533-3459-48F7-9200-CEBC2406E7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813" y="1825625"/>
            <a:ext cx="9858375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0777D9-340F-4773-8968-A8F5FDCE3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A8A2-6F26-4AE2-943A-82943FDFC38F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48B00F-0B25-4239-80D9-C8400838A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86188" y="6356351"/>
            <a:ext cx="385762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640790-2A3A-40D2-8E66-4F8EDEC01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2438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9D455E7B-7854-4122-A815-73A4B632D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264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AAAA0-D180-4063-9A90-B760E0570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9859" y="1709739"/>
            <a:ext cx="9858375" cy="2852737"/>
          </a:xfrm>
          <a:prstGeom prst="rect">
            <a:avLst/>
          </a:prstGeom>
        </p:spPr>
        <p:txBody>
          <a:bodyPr anchor="b"/>
          <a:lstStyle>
            <a:lvl1pPr>
              <a:defRPr sz="562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C902D7-6657-4B85-AF4C-856198E995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9859" y="4589464"/>
            <a:ext cx="9858375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50">
                <a:solidFill>
                  <a:schemeClr val="tx1">
                    <a:tint val="75000"/>
                  </a:schemeClr>
                </a:solidFill>
              </a:defRPr>
            </a:lvl1pPr>
            <a:lvl2pPr marL="428625" indent="0">
              <a:buNone/>
              <a:defRPr sz="1875">
                <a:solidFill>
                  <a:schemeClr val="tx1">
                    <a:tint val="75000"/>
                  </a:schemeClr>
                </a:solidFill>
              </a:defRPr>
            </a:lvl2pPr>
            <a:lvl3pPr marL="857250" indent="0">
              <a:buNone/>
              <a:defRPr sz="1688">
                <a:solidFill>
                  <a:schemeClr val="tx1">
                    <a:tint val="75000"/>
                  </a:schemeClr>
                </a:solidFill>
              </a:defRPr>
            </a:lvl3pPr>
            <a:lvl4pPr marL="12858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7145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1431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57175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0003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4290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36A247-AACE-49C5-B580-9E3B6F720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A8A2-6F26-4AE2-943A-82943FDFC38F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710B32-8DA5-4311-9BD2-3F53CBACD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86188" y="6356351"/>
            <a:ext cx="385762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593CF7-C3CE-4F2F-8874-5199E562E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2438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9D455E7B-7854-4122-A815-73A4B632D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47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19348B-B043-49D9-81BF-5252F61541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813" y="365126"/>
            <a:ext cx="9858375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4B958C-0F1A-47E4-8391-BE62BA00AB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85813" y="1825625"/>
            <a:ext cx="48577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48F199-EB98-4192-B068-9AC175B392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86438" y="1825625"/>
            <a:ext cx="48577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C222D6-E110-4CDB-8556-D1E6A8212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A8A2-6F26-4AE2-943A-82943FDFC38F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97DF99-4C95-42DE-8D43-D5E74229A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86188" y="6356351"/>
            <a:ext cx="385762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F39B23-4B9E-486B-B9C2-2258938AD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2438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9D455E7B-7854-4122-A815-73A4B632D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955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222BD-8948-487F-8F4D-E58376C90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301" y="365126"/>
            <a:ext cx="9858375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205D1D-7254-4335-B3B1-7D45B5F4E4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87302" y="1681163"/>
            <a:ext cx="4835425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50" b="1"/>
            </a:lvl1pPr>
            <a:lvl2pPr marL="428625" indent="0">
              <a:buNone/>
              <a:defRPr sz="1875" b="1"/>
            </a:lvl2pPr>
            <a:lvl3pPr marL="857250" indent="0">
              <a:buNone/>
              <a:defRPr sz="1688" b="1"/>
            </a:lvl3pPr>
            <a:lvl4pPr marL="1285875" indent="0">
              <a:buNone/>
              <a:defRPr sz="1500" b="1"/>
            </a:lvl4pPr>
            <a:lvl5pPr marL="1714500" indent="0">
              <a:buNone/>
              <a:defRPr sz="1500" b="1"/>
            </a:lvl5pPr>
            <a:lvl6pPr marL="2143125" indent="0">
              <a:buNone/>
              <a:defRPr sz="1500" b="1"/>
            </a:lvl6pPr>
            <a:lvl7pPr marL="2571750" indent="0">
              <a:buNone/>
              <a:defRPr sz="1500" b="1"/>
            </a:lvl7pPr>
            <a:lvl8pPr marL="3000375" indent="0">
              <a:buNone/>
              <a:defRPr sz="1500" b="1"/>
            </a:lvl8pPr>
            <a:lvl9pPr marL="3429000" indent="0">
              <a:buNone/>
              <a:defRPr sz="15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78420A-E536-4D7C-8C17-53B9DA06A1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87302" y="2505075"/>
            <a:ext cx="4835425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D8E853-3225-4FC7-A237-1DB7C99C56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786437" y="1681163"/>
            <a:ext cx="4859239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50" b="1"/>
            </a:lvl1pPr>
            <a:lvl2pPr marL="428625" indent="0">
              <a:buNone/>
              <a:defRPr sz="1875" b="1"/>
            </a:lvl2pPr>
            <a:lvl3pPr marL="857250" indent="0">
              <a:buNone/>
              <a:defRPr sz="1688" b="1"/>
            </a:lvl3pPr>
            <a:lvl4pPr marL="1285875" indent="0">
              <a:buNone/>
              <a:defRPr sz="1500" b="1"/>
            </a:lvl4pPr>
            <a:lvl5pPr marL="1714500" indent="0">
              <a:buNone/>
              <a:defRPr sz="1500" b="1"/>
            </a:lvl5pPr>
            <a:lvl6pPr marL="2143125" indent="0">
              <a:buNone/>
              <a:defRPr sz="1500" b="1"/>
            </a:lvl6pPr>
            <a:lvl7pPr marL="2571750" indent="0">
              <a:buNone/>
              <a:defRPr sz="1500" b="1"/>
            </a:lvl7pPr>
            <a:lvl8pPr marL="3000375" indent="0">
              <a:buNone/>
              <a:defRPr sz="1500" b="1"/>
            </a:lvl8pPr>
            <a:lvl9pPr marL="3429000" indent="0">
              <a:buNone/>
              <a:defRPr sz="15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27B595-FD4F-4B58-8E73-EA376E01B5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86437" y="2505075"/>
            <a:ext cx="4859239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A1C79B-F03F-4B8E-B5FA-271369BB5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A8A2-6F26-4AE2-943A-82943FDFC38F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6EF7CE-CCF9-4B3E-8343-6C89506FB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86188" y="6356351"/>
            <a:ext cx="385762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88F4E2-8AF4-4756-93C6-6891F81A8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2438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9D455E7B-7854-4122-A815-73A4B632D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493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CDCA8-6A35-4B74-87C4-DE09A5B4A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813" y="365126"/>
            <a:ext cx="9858375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FC116C-2A09-4236-8B98-462F5C7DE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A8A2-6F26-4AE2-943A-82943FDFC38F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14B124-078A-4FC4-9488-DEFED7830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86188" y="6356351"/>
            <a:ext cx="385762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187F43-7D93-4167-844A-005166CA1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2438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9D455E7B-7854-4122-A815-73A4B632D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165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E8AE5A-060D-49C1-9FD0-4BF79BBE7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A8A2-6F26-4AE2-943A-82943FDFC38F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5DB4B5-5CF9-4FDB-B3B2-282482CA7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86188" y="6356351"/>
            <a:ext cx="385762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CBCCDC-B466-474F-8D20-F421A22C7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2438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9D455E7B-7854-4122-A815-73A4B632D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467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CB298-C09E-43CF-B479-F153334D9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302" y="457200"/>
            <a:ext cx="3686472" cy="1600200"/>
          </a:xfrm>
          <a:prstGeom prst="rect">
            <a:avLst/>
          </a:prstGeom>
        </p:spPr>
        <p:txBody>
          <a:bodyPr anchor="b"/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D07D0B-C2BA-44E0-B379-D88CB06515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9238" y="987426"/>
            <a:ext cx="5786438" cy="4873625"/>
          </a:xfrm>
          <a:prstGeom prst="rect">
            <a:avLst/>
          </a:prstGeom>
        </p:spPr>
        <p:txBody>
          <a:bodyPr/>
          <a:lstStyle>
            <a:lvl1pPr>
              <a:defRPr sz="3000"/>
            </a:lvl1pPr>
            <a:lvl2pPr>
              <a:defRPr sz="2625"/>
            </a:lvl2pPr>
            <a:lvl3pPr>
              <a:defRPr sz="2250"/>
            </a:lvl3pPr>
            <a:lvl4pPr>
              <a:defRPr sz="1875"/>
            </a:lvl4pPr>
            <a:lvl5pPr>
              <a:defRPr sz="1875"/>
            </a:lvl5pPr>
            <a:lvl6pPr>
              <a:defRPr sz="1875"/>
            </a:lvl6pPr>
            <a:lvl7pPr>
              <a:defRPr sz="1875"/>
            </a:lvl7pPr>
            <a:lvl8pPr>
              <a:defRPr sz="1875"/>
            </a:lvl8pPr>
            <a:lvl9pPr>
              <a:defRPr sz="1875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2F3687-B501-4CE6-9D22-0A05812321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87302" y="2057400"/>
            <a:ext cx="3686472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  <a:lvl2pPr marL="428625" indent="0">
              <a:buNone/>
              <a:defRPr sz="1313"/>
            </a:lvl2pPr>
            <a:lvl3pPr marL="857250" indent="0">
              <a:buNone/>
              <a:defRPr sz="1125"/>
            </a:lvl3pPr>
            <a:lvl4pPr marL="1285875" indent="0">
              <a:buNone/>
              <a:defRPr sz="938"/>
            </a:lvl4pPr>
            <a:lvl5pPr marL="1714500" indent="0">
              <a:buNone/>
              <a:defRPr sz="938"/>
            </a:lvl5pPr>
            <a:lvl6pPr marL="2143125" indent="0">
              <a:buNone/>
              <a:defRPr sz="938"/>
            </a:lvl6pPr>
            <a:lvl7pPr marL="2571750" indent="0">
              <a:buNone/>
              <a:defRPr sz="938"/>
            </a:lvl7pPr>
            <a:lvl8pPr marL="3000375" indent="0">
              <a:buNone/>
              <a:defRPr sz="938"/>
            </a:lvl8pPr>
            <a:lvl9pPr marL="3429000" indent="0">
              <a:buNone/>
              <a:defRPr sz="938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A6A839-FFC2-4B0D-9927-02C6D2540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A8A2-6F26-4AE2-943A-82943FDFC38F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014603-02C8-4BD2-851D-3A172CDF2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86188" y="6356351"/>
            <a:ext cx="385762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A0155B-F5EF-4B2D-A6D1-D17D231D2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2438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9D455E7B-7854-4122-A815-73A4B632D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672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FCA33-F79E-4B42-9224-C1C922758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302" y="457200"/>
            <a:ext cx="3686472" cy="1600200"/>
          </a:xfrm>
          <a:prstGeom prst="rect">
            <a:avLst/>
          </a:prstGeom>
        </p:spPr>
        <p:txBody>
          <a:bodyPr anchor="b"/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84F412-EC04-4894-B286-375E059F7C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859238" y="987426"/>
            <a:ext cx="5786438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/>
            </a:lvl1pPr>
            <a:lvl2pPr marL="428625" indent="0">
              <a:buNone/>
              <a:defRPr sz="2625"/>
            </a:lvl2pPr>
            <a:lvl3pPr marL="857250" indent="0">
              <a:buNone/>
              <a:defRPr sz="2250"/>
            </a:lvl3pPr>
            <a:lvl4pPr marL="1285875" indent="0">
              <a:buNone/>
              <a:defRPr sz="1875"/>
            </a:lvl4pPr>
            <a:lvl5pPr marL="1714500" indent="0">
              <a:buNone/>
              <a:defRPr sz="1875"/>
            </a:lvl5pPr>
            <a:lvl6pPr marL="2143125" indent="0">
              <a:buNone/>
              <a:defRPr sz="1875"/>
            </a:lvl6pPr>
            <a:lvl7pPr marL="2571750" indent="0">
              <a:buNone/>
              <a:defRPr sz="1875"/>
            </a:lvl7pPr>
            <a:lvl8pPr marL="3000375" indent="0">
              <a:buNone/>
              <a:defRPr sz="1875"/>
            </a:lvl8pPr>
            <a:lvl9pPr marL="3429000" indent="0">
              <a:buNone/>
              <a:defRPr sz="1875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477D07-E837-4D52-BC03-7999A8FA50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87302" y="2057400"/>
            <a:ext cx="3686472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  <a:lvl2pPr marL="428625" indent="0">
              <a:buNone/>
              <a:defRPr sz="1313"/>
            </a:lvl2pPr>
            <a:lvl3pPr marL="857250" indent="0">
              <a:buNone/>
              <a:defRPr sz="1125"/>
            </a:lvl3pPr>
            <a:lvl4pPr marL="1285875" indent="0">
              <a:buNone/>
              <a:defRPr sz="938"/>
            </a:lvl4pPr>
            <a:lvl5pPr marL="1714500" indent="0">
              <a:buNone/>
              <a:defRPr sz="938"/>
            </a:lvl5pPr>
            <a:lvl6pPr marL="2143125" indent="0">
              <a:buNone/>
              <a:defRPr sz="938"/>
            </a:lvl6pPr>
            <a:lvl7pPr marL="2571750" indent="0">
              <a:buNone/>
              <a:defRPr sz="938"/>
            </a:lvl7pPr>
            <a:lvl8pPr marL="3000375" indent="0">
              <a:buNone/>
              <a:defRPr sz="938"/>
            </a:lvl8pPr>
            <a:lvl9pPr marL="3429000" indent="0">
              <a:buNone/>
              <a:defRPr sz="938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DC67B5-91A4-420D-AF3B-4C9B3BFDC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A8A2-6F26-4AE2-943A-82943FDFC38F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F1A709-DF12-4B71-836D-0D9EE5A73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86188" y="6356351"/>
            <a:ext cx="3857625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FAFBD6-71E2-4BF3-9E8C-C7191172E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2438" y="6356351"/>
            <a:ext cx="2571750" cy="365125"/>
          </a:xfrm>
          <a:prstGeom prst="rect">
            <a:avLst/>
          </a:prstGeom>
        </p:spPr>
        <p:txBody>
          <a:bodyPr/>
          <a:lstStyle/>
          <a:p>
            <a:fld id="{9D455E7B-7854-4122-A815-73A4B632D6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823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f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079F23-A85F-47B0-B0AB-8341280E7D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85813" y="6356351"/>
            <a:ext cx="2571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0A8A2-6F26-4AE2-943A-82943FDFC38F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7" name="Frame 6">
            <a:extLst>
              <a:ext uri="{FF2B5EF4-FFF2-40B4-BE49-F238E27FC236}">
                <a16:creationId xmlns:a16="http://schemas.microsoft.com/office/drawing/2014/main" id="{BC6CC4E7-9F45-46B8-8DF9-7AAA944443B1}"/>
              </a:ext>
            </a:extLst>
          </p:cNvPr>
          <p:cNvSpPr/>
          <p:nvPr userDrawn="1"/>
        </p:nvSpPr>
        <p:spPr>
          <a:xfrm>
            <a:off x="0" y="1"/>
            <a:ext cx="11430000" cy="6721475"/>
          </a:xfrm>
          <a:prstGeom prst="frame">
            <a:avLst>
              <a:gd name="adj1" fmla="val 1422"/>
            </a:avLst>
          </a:prstGeom>
          <a:solidFill>
            <a:schemeClr val="accent6"/>
          </a:solidFill>
          <a:ln w="2857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5725" tIns="42863" rIns="85725" bIns="4286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88" b="1" cap="none" spc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9" name="Frame 8">
            <a:extLst>
              <a:ext uri="{FF2B5EF4-FFF2-40B4-BE49-F238E27FC236}">
                <a16:creationId xmlns:a16="http://schemas.microsoft.com/office/drawing/2014/main" id="{1F894091-8F3C-489B-8A11-FF8C7F265F83}"/>
              </a:ext>
            </a:extLst>
          </p:cNvPr>
          <p:cNvSpPr/>
          <p:nvPr userDrawn="1"/>
        </p:nvSpPr>
        <p:spPr>
          <a:xfrm>
            <a:off x="122464" y="123462"/>
            <a:ext cx="11205483" cy="6486344"/>
          </a:xfrm>
          <a:prstGeom prst="frame">
            <a:avLst>
              <a:gd name="adj1" fmla="val 2431"/>
            </a:avLst>
          </a:prstGeom>
          <a:blipFill dpi="0" rotWithShape="1"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28575">
            <a:solidFill>
              <a:schemeClr val="accent4"/>
            </a:solidFill>
          </a:ln>
          <a:effectLst>
            <a:softEdge rad="12700"/>
          </a:effectLst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5725" tIns="42863" rIns="85725" bIns="4286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88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679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857250" rtl="0" eaLnBrk="1" latinLnBrk="0" hangingPunct="1">
        <a:lnSpc>
          <a:spcPct val="90000"/>
        </a:lnSpc>
        <a:spcBef>
          <a:spcPct val="0"/>
        </a:spcBef>
        <a:buNone/>
        <a:defRPr sz="41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4313" indent="-214313" algn="l" defTabSz="857250" rtl="0" eaLnBrk="1" latinLnBrk="0" hangingPunct="1">
        <a:lnSpc>
          <a:spcPct val="90000"/>
        </a:lnSpc>
        <a:spcBef>
          <a:spcPts val="938"/>
        </a:spcBef>
        <a:buFont typeface="Arial" panose="020B0604020202020204" pitchFamily="34" charset="0"/>
        <a:buChar char="•"/>
        <a:defRPr sz="2625" kern="1200">
          <a:solidFill>
            <a:schemeClr val="tx1"/>
          </a:solidFill>
          <a:latin typeface="+mn-lt"/>
          <a:ea typeface="+mn-ea"/>
          <a:cs typeface="+mn-cs"/>
        </a:defRPr>
      </a:lvl1pPr>
      <a:lvl2pPr marL="642938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2pPr>
      <a:lvl3pPr marL="1071563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875" kern="1200">
          <a:solidFill>
            <a:schemeClr val="tx1"/>
          </a:solidFill>
          <a:latin typeface="+mn-lt"/>
          <a:ea typeface="+mn-ea"/>
          <a:cs typeface="+mn-cs"/>
        </a:defRPr>
      </a:lvl3pPr>
      <a:lvl4pPr marL="1500188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4pPr>
      <a:lvl5pPr marL="1928813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5pPr>
      <a:lvl6pPr marL="2357438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6pPr>
      <a:lvl7pPr marL="2786063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7pPr>
      <a:lvl8pPr marL="3214688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8pPr>
      <a:lvl9pPr marL="3643313" indent="-214313" algn="l" defTabSz="857250" rtl="0" eaLnBrk="1" latinLnBrk="0" hangingPunct="1">
        <a:lnSpc>
          <a:spcPct val="90000"/>
        </a:lnSpc>
        <a:spcBef>
          <a:spcPts val="469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1pPr>
      <a:lvl2pPr marL="42862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3pPr>
      <a:lvl4pPr marL="128587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4pPr>
      <a:lvl5pPr marL="171450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5pPr>
      <a:lvl6pPr marL="214312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6pPr>
      <a:lvl7pPr marL="257175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7pPr>
      <a:lvl8pPr marL="300037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8pPr>
      <a:lvl9pPr marL="342900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875932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Salma Akter Nisha</dc:creator>
  <cp:lastModifiedBy>Salma Akter Nisha</cp:lastModifiedBy>
  <cp:revision>1</cp:revision>
  <dcterms:created xsi:type="dcterms:W3CDTF">2020-04-08T12:45:40Z</dcterms:created>
  <dcterms:modified xsi:type="dcterms:W3CDTF">2020-04-08T12:52:08Z</dcterms:modified>
</cp:coreProperties>
</file>