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2" r:id="rId6"/>
    <p:sldId id="269" r:id="rId7"/>
    <p:sldId id="274" r:id="rId8"/>
    <p:sldId id="263" r:id="rId9"/>
    <p:sldId id="265" r:id="rId10"/>
    <p:sldId id="264" r:id="rId11"/>
    <p:sldId id="266" r:id="rId12"/>
    <p:sldId id="267" r:id="rId13"/>
    <p:sldId id="268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4" autoAdjust="0"/>
    <p:restoredTop sz="94579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71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6570C-ACE2-4C4B-A3D7-F30A55785532}" type="datetimeFigureOut">
              <a:rPr lang="en-US" smtClean="0"/>
              <a:pPr/>
              <a:t>08-Apr-20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E7E10-B4D5-4FBA-8E58-9B57FEABB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aseline="0" dirty="0" err="1" smtClean="0">
                <a:latin typeface="NikoshBAN" pitchFamily="2" charset="0"/>
                <a:cs typeface="NikoshBAN" pitchFamily="2" charset="0"/>
              </a:rPr>
              <a:t>সমুদ্রের</a:t>
            </a:r>
            <a:r>
              <a:rPr lang="en-US" sz="2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aseline="0" dirty="0" err="1" smtClean="0">
                <a:latin typeface="NikoshBAN" pitchFamily="2" charset="0"/>
                <a:cs typeface="NikoshBAN" pitchFamily="2" charset="0"/>
              </a:rPr>
              <a:t>জোয়ারের</a:t>
            </a:r>
            <a:r>
              <a:rPr lang="en-US" sz="2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aseline="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aseline="0" dirty="0" err="1" smtClean="0">
                <a:latin typeface="NikoshBAN" pitchFamily="2" charset="0"/>
                <a:cs typeface="NikoshBAN" pitchFamily="2" charset="0"/>
              </a:rPr>
              <a:t>বলবে</a:t>
            </a:r>
            <a:r>
              <a:rPr lang="en-US" sz="2800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E7E10-B4D5-4FBA-8E58-9B57FEABB82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0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aseline="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0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sz="20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aseline="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0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20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0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aseline="0" dirty="0" err="1" smtClean="0">
                <a:latin typeface="NikoshBAN" pitchFamily="2" charset="0"/>
                <a:cs typeface="NikoshBAN" pitchFamily="2" charset="0"/>
              </a:rPr>
              <a:t>জোয়ার</a:t>
            </a:r>
            <a:r>
              <a:rPr lang="en-US" sz="20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aseline="0" dirty="0" err="1" smtClean="0">
                <a:latin typeface="NikoshBAN" pitchFamily="2" charset="0"/>
                <a:cs typeface="NikoshBAN" pitchFamily="2" charset="0"/>
              </a:rPr>
              <a:t>ভাটার</a:t>
            </a:r>
            <a:r>
              <a:rPr lang="en-US" sz="20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aseline="0" dirty="0" err="1" smtClean="0">
                <a:latin typeface="NikoshBAN" pitchFamily="2" charset="0"/>
                <a:cs typeface="NikoshBAN" pitchFamily="2" charset="0"/>
              </a:rPr>
              <a:t>কারণগুলো</a:t>
            </a:r>
            <a:r>
              <a:rPr lang="en-US" sz="20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aseline="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0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aseline="0" dirty="0" err="1" smtClean="0">
                <a:latin typeface="NikoshBAN" pitchFamily="2" charset="0"/>
                <a:cs typeface="NikoshBAN" pitchFamily="2" charset="0"/>
              </a:rPr>
              <a:t>আনব</a:t>
            </a:r>
            <a:r>
              <a:rPr lang="en-US" sz="2000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20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aseline="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0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aseline="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0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aseline="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0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aseline="0" dirty="0" err="1" smtClean="0">
                <a:latin typeface="NikoshBAN" pitchFamily="2" charset="0"/>
                <a:cs typeface="NikoshBAN" pitchFamily="2" charset="0"/>
              </a:rPr>
              <a:t>বলব</a:t>
            </a:r>
            <a:r>
              <a:rPr lang="en-US" sz="200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E7E10-B4D5-4FBA-8E58-9B57FEABB82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চিত্রটিতে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জোয়ার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বুঝার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E7E10-B4D5-4FBA-8E58-9B57FEABB82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ওচিন্তা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তথ্যগুলো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চারদিকে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পরিক্রমন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চন্দ্রের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নিকটবর্তী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চন্দ্রের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আকর্ষন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মূখ্য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জোয়ারের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E7E10-B4D5-4FBA-8E58-9B57FEABB82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1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1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aseline="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1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aseline="0" dirty="0" err="1" smtClean="0">
                <a:latin typeface="NikoshBAN" pitchFamily="2" charset="0"/>
                <a:cs typeface="NikoshBAN" pitchFamily="2" charset="0"/>
              </a:rPr>
              <a:t>ওচিন্তা</a:t>
            </a:r>
            <a:r>
              <a:rPr lang="en-US" sz="1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aseline="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1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aseline="0" dirty="0" err="1" smtClean="0">
                <a:latin typeface="NikoshBAN" pitchFamily="2" charset="0"/>
                <a:cs typeface="NikoshBAN" pitchFamily="2" charset="0"/>
              </a:rPr>
              <a:t>তথ্যগুলো</a:t>
            </a:r>
            <a:r>
              <a:rPr lang="en-US" sz="1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aseline="0" dirty="0" err="1" smtClean="0"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1800" baseline="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অমাবস্যা</a:t>
            </a:r>
            <a:r>
              <a:rPr lang="en-US" sz="1800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800" baseline="0" dirty="0" err="1" smtClean="0">
                <a:latin typeface="NikoshBAN" pitchFamily="2" charset="0"/>
                <a:cs typeface="NikoshBAN" pitchFamily="2" charset="0"/>
              </a:rPr>
              <a:t>পূর্ণিমায়</a:t>
            </a:r>
            <a:r>
              <a:rPr lang="en-US" sz="1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aseline="0" dirty="0" err="1" smtClean="0"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1800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800" baseline="0" dirty="0" err="1" smtClean="0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1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aseline="0" dirty="0" err="1" smtClean="0">
                <a:latin typeface="NikoshBAN" pitchFamily="2" charset="0"/>
                <a:cs typeface="NikoshBAN" pitchFamily="2" charset="0"/>
              </a:rPr>
              <a:t>সম</a:t>
            </a:r>
            <a:r>
              <a:rPr lang="en-US" sz="1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aseline="0" dirty="0" err="1" smtClean="0">
                <a:latin typeface="NikoshBAN" pitchFamily="2" charset="0"/>
                <a:cs typeface="NikoshBAN" pitchFamily="2" charset="0"/>
              </a:rPr>
              <a:t>সূত্রে</a:t>
            </a:r>
            <a:r>
              <a:rPr lang="en-US" sz="1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aseline="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1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aseline="0" dirty="0" err="1" smtClean="0">
                <a:latin typeface="NikoshBAN" pitchFamily="2" charset="0"/>
                <a:cs typeface="NikoshBAN" pitchFamily="2" charset="0"/>
              </a:rPr>
              <a:t>জোয়ার</a:t>
            </a:r>
            <a:r>
              <a:rPr lang="en-US" sz="1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aseline="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1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aseline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80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8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E7E10-B4D5-4FBA-8E58-9B57FEABB82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ওচিন্তা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তথ্যগুলো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প্রবল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জোয়ার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তেজ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কটালের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E7E10-B4D5-4FBA-8E58-9B57FEABB82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ওচিন্তা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তথ্যগুলো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অষ্টমী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তিথিতে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চন্দ্র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সূর্য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পৃথিবীর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সমকোনে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অবস্থান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চন্দ্রের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আকর্ষনে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চন্দ্রের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জোয়ার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একে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কটাল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E7E10-B4D5-4FBA-8E58-9B57FEABB82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en.wikipedia.org/wiki/File:Hibiscus_Brilliant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uwelbd260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924800" cy="6858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ttp://upload.wikimedia.org/wikipedia/commons/thumb/2/21/Hibiscus_Brilliant.jpg/220px-Hibiscus_Brilliant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00200"/>
            <a:ext cx="777240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Tides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19200"/>
            <a:ext cx="7467600" cy="533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352800" y="236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2362200"/>
            <a:ext cx="1828799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মুখ্য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জোয়ার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গৌণ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জোয়ার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direct and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Indirect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Tide)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তেজ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কটাল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কটাল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spring and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neap tide</a:t>
            </a: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2000" y="221159"/>
            <a:ext cx="7391400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জোয়ার</a:t>
            </a:r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ভাটার</a:t>
            </a:r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প্রকারভেদ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(১০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দল-১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							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পূর্ণিমা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n 3"/>
          <p:cNvSpPr/>
          <p:nvPr/>
        </p:nvSpPr>
        <p:spPr>
          <a:xfrm>
            <a:off x="228600" y="1905000"/>
            <a:ext cx="1981200" cy="19812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সূর্য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>
            <a:off x="2209800" y="2895600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696200" y="26670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257800" y="2590800"/>
            <a:ext cx="1143000" cy="1143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505200" y="1828800"/>
            <a:ext cx="4648200" cy="2590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648200" y="2438400"/>
            <a:ext cx="2362200" cy="167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66800" y="4495800"/>
            <a:ext cx="62484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চন্দ্রের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আকর্ষন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জোয়ারের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5638800" y="30480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876800" y="31242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953000" y="35052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62600" y="38862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791200" y="41148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562600" y="25908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181600" y="38100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00600" y="32766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953000" y="33528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324600" y="37338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105400" y="28956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553200" y="28194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001000" y="28194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চন্দ্র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6553200" y="33528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6553200" y="31242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6400800" y="35052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6096000" y="39624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(১০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দল-২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			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un 3"/>
          <p:cNvSpPr/>
          <p:nvPr/>
        </p:nvSpPr>
        <p:spPr>
          <a:xfrm>
            <a:off x="0" y="2209800"/>
            <a:ext cx="1905000" cy="17526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সূর্য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505200" y="281940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33800" y="2971800"/>
            <a:ext cx="6639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চন্দ্র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867400" y="2590800"/>
            <a:ext cx="1371600" cy="1295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410200" y="2590800"/>
            <a:ext cx="24384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38600" y="2209800"/>
            <a:ext cx="4495800" cy="2057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981200" y="32004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638800" y="3048000"/>
            <a:ext cx="152400" cy="2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638800" y="3276600"/>
            <a:ext cx="152400" cy="2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/>
          <p:cNvSpPr txBox="1">
            <a:spLocks/>
          </p:cNvSpPr>
          <p:nvPr/>
        </p:nvSpPr>
        <p:spPr>
          <a:xfrm>
            <a:off x="9144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5638800" y="3505200"/>
            <a:ext cx="152400" cy="2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391400" y="3124200"/>
            <a:ext cx="152400" cy="2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/>
          <p:cNvSpPr txBox="1">
            <a:spLocks/>
          </p:cNvSpPr>
          <p:nvPr/>
        </p:nvSpPr>
        <p:spPr>
          <a:xfrm>
            <a:off x="457200" y="1981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7391400" y="3505200"/>
            <a:ext cx="152400" cy="2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85800" y="4724400"/>
            <a:ext cx="7772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আকর্ষনের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তারতম্য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চন্দ্রের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আকৃষ্ট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কেন্দ্রাতিগ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জ়োয়ারের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(১০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দল-৩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                                                                                      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অমাবস্যা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তিথিতে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কিরূপ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পূর্নিমাতে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কিরূপ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আকর্ষনে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জোয়ারের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জোয়ার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n 3"/>
          <p:cNvSpPr/>
          <p:nvPr/>
        </p:nvSpPr>
        <p:spPr>
          <a:xfrm>
            <a:off x="457200" y="1828800"/>
            <a:ext cx="2286000" cy="19812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সূর্য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971800" y="2819400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572000" y="1828800"/>
            <a:ext cx="3733800" cy="1981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257800" y="2133600"/>
            <a:ext cx="22860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67200" y="2438400"/>
            <a:ext cx="6858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91400" y="1295400"/>
            <a:ext cx="1219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অমাবস্যা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19600" y="25146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চন্দ্র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638800" y="2133600"/>
            <a:ext cx="1371600" cy="1295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5334000" y="25908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334000" y="28956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086600" y="24384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086600" y="26670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086600" y="28194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010400" y="30480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486400" y="30480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562600" y="23622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(১০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দল-৪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905000"/>
            <a:ext cx="1828800" cy="1676401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সূর্য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715000" y="137160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81200" y="27432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886200" y="1905000"/>
            <a:ext cx="4495800" cy="2057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29200" y="2362200"/>
            <a:ext cx="24384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86400" y="2362200"/>
            <a:ext cx="1371600" cy="1295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4495800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অষ্টমী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তিথিতে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কিরূপ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জোয়ারের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5334000" y="3124200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15200" y="1447800"/>
            <a:ext cx="163698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অষ্টমী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তিথি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৪তেজ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কটাল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৫।মরা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কটাল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7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7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রকিব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বন্ধুদের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কক্সবাজারে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বেড়াতে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গিয়েছিলো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সমুদ্রে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সাঁতার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কাটতে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স্রোতের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বহুদূরে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কর্মীরা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উদ্ধার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।”</a:t>
            </a:r>
          </a:p>
          <a:p>
            <a:pPr algn="just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সমুদ্রে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ছিলো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21176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pPr algn="ctr">
              <a:buNone/>
            </a:pP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685801"/>
            <a:ext cx="7924800" cy="557075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 algn="ctr">
              <a:buNone/>
            </a:pP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জুয়েল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আহমদ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marL="514350" indent="-514350" algn="ctr"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তালিমপুর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বাহারপুর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ইয়াকুবিয়া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marL="514350" indent="-514350" algn="ctr"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বড়লেখা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মৌলভীবাজার</a:t>
            </a:r>
            <a:endPara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 algn="ctr"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০১৭১৭৪১৫৫৩৪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juwelbd260@gmail.com</a:t>
            </a:r>
            <a:endParaRPr lang="en-US" sz="36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JUWEL  MEMIS 3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762000"/>
            <a:ext cx="17526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77200" cy="944562"/>
          </a:xfrm>
          <a:prstGeom prst="verticalScroll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:-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নবম-দশম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:-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:-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চতুর্দশ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:- ৩৫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:- ০৩/০৪/২০২০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5867400" cy="685800"/>
          </a:xfrm>
          <a:prstGeom prst="flowChartTermina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Content Placeholder 3">
            <a:hlinkClick r:id="" action="ppaction://ole?verb=0"/>
          </p:cNvPr>
          <p:cNvGraphicFramePr>
            <a:graphicFrameLocks noChangeAspect="1"/>
          </p:cNvGraphicFramePr>
          <p:nvPr>
            <p:ph idx="1"/>
          </p:nvPr>
        </p:nvGraphicFramePr>
        <p:xfrm>
          <a:off x="4114800" y="3477419"/>
          <a:ext cx="914400" cy="771525"/>
        </p:xfrm>
        <a:graphic>
          <a:graphicData uri="http://schemas.openxmlformats.org/presentationml/2006/ole">
            <p:oleObj spid="_x0000_s1026" name="Packager Shell Object" showAsIcon="1" r:id="rId4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seaguardian.in/yahoo_site_admin/assets/images/HIGH_LOW_TIDE.350122338_st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38200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057400" y="5715000"/>
            <a:ext cx="1676400" cy="851297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u="sng" dirty="0" err="1" smtClean="0">
                <a:latin typeface="NikoshBAN" pitchFamily="2" charset="0"/>
                <a:cs typeface="NikoshBAN" pitchFamily="2" charset="0"/>
              </a:rPr>
              <a:t>জোয়ার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5715000"/>
            <a:ext cx="1524000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u="sng" dirty="0" err="1" smtClean="0">
                <a:latin typeface="NikoshBAN" pitchFamily="2" charset="0"/>
                <a:cs typeface="NikoshBAN" pitchFamily="2" charset="0"/>
              </a:rPr>
              <a:t>ভাটা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grayscl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914400"/>
            <a:ext cx="4953000" cy="685800"/>
          </a:xfrm>
          <a:prstGeom prst="flowChartPrepar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ঘোষনা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eparation 3"/>
          <p:cNvSpPr/>
          <p:nvPr/>
        </p:nvSpPr>
        <p:spPr>
          <a:xfrm>
            <a:off x="1600200" y="3048000"/>
            <a:ext cx="5943600" cy="1015663"/>
          </a:xfrm>
          <a:prstGeom prst="flowChartPrepar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u="sng" dirty="0" err="1" smtClean="0">
                <a:latin typeface="NikoshBAN" pitchFamily="2" charset="0"/>
                <a:cs typeface="NikoshBAN" pitchFamily="2" charset="0"/>
              </a:rPr>
              <a:t>জোয়ার</a:t>
            </a:r>
            <a:r>
              <a:rPr lang="en-US" sz="60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 smtClean="0">
                <a:latin typeface="NikoshBAN" pitchFamily="2" charset="0"/>
                <a:cs typeface="NikoshBAN" pitchFamily="2" charset="0"/>
              </a:rPr>
              <a:t>ভাটা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7543800" cy="48320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পাঠ  শেষে শিক্ষার্থীরা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--</a:t>
            </a:r>
          </a:p>
          <a:p>
            <a:pPr>
              <a:buFont typeface="Wingdings" pitchFamily="2" charset="2"/>
              <a:buChar char="§"/>
            </a:pP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জোয়ার-ভাটা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§"/>
            </a:pP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জোয়ার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ভাটার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§"/>
            </a:pP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জোয়ার-ভাটার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858000" cy="71596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জোয়ার-ভাটা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Tides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71600"/>
            <a:ext cx="43434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28600" y="5334000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আকর্ষন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চন্দ্রের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dirty="0" smtClean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53000" y="5323582"/>
            <a:ext cx="373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আকর্ষনের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il_fi" descr="http://www.physicalgeography.net/fundamentals/images/neaptide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295400"/>
            <a:ext cx="42672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3429000" y="2514601"/>
            <a:ext cx="68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চন্দ্র</a:t>
            </a:r>
            <a:endParaRPr lang="en-US" sz="32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429000" y="4267200"/>
            <a:ext cx="457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52800" y="48006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200400"/>
            <a:ext cx="60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(৬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মাইন্ড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ম্যাপিং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নিম্নের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বোর্ডে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জ়োয়ার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Oval 3"/>
          <p:cNvSpPr/>
          <p:nvPr/>
        </p:nvSpPr>
        <p:spPr>
          <a:xfrm>
            <a:off x="4191000" y="419100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V="1">
            <a:off x="4648200" y="32766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4"/>
          </p:cNvCxnSpPr>
          <p:nvPr/>
        </p:nvCxnSpPr>
        <p:spPr>
          <a:xfrm>
            <a:off x="4648200" y="5105400"/>
            <a:ext cx="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181600" y="46482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7"/>
          </p:cNvCxnSpPr>
          <p:nvPr/>
        </p:nvCxnSpPr>
        <p:spPr>
          <a:xfrm flipV="1">
            <a:off x="4971489" y="3733800"/>
            <a:ext cx="514911" cy="591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1"/>
          </p:cNvCxnSpPr>
          <p:nvPr/>
        </p:nvCxnSpPr>
        <p:spPr>
          <a:xfrm flipH="1" flipV="1">
            <a:off x="3657600" y="3886200"/>
            <a:ext cx="667311" cy="4387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4" idx="3"/>
          </p:cNvCxnSpPr>
          <p:nvPr/>
        </p:nvCxnSpPr>
        <p:spPr>
          <a:xfrm flipH="1">
            <a:off x="3581400" y="4971489"/>
            <a:ext cx="743511" cy="6673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4" idx="2"/>
          </p:cNvCxnSpPr>
          <p:nvPr/>
        </p:nvCxnSpPr>
        <p:spPr>
          <a:xfrm flipH="1">
            <a:off x="3276600" y="46482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953000" y="4953000"/>
            <a:ext cx="685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564</Words>
  <Application>Microsoft Office PowerPoint</Application>
  <PresentationFormat>On-screen Show (4:3)</PresentationFormat>
  <Paragraphs>116</Paragraphs>
  <Slides>17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স্বাগতম</vt:lpstr>
      <vt:lpstr>Slide 2</vt:lpstr>
      <vt:lpstr>পাঠ পরিচিতি</vt:lpstr>
      <vt:lpstr>চল সবাই একটি দেখি</vt:lpstr>
      <vt:lpstr>Slide 5</vt:lpstr>
      <vt:lpstr>পাঠ ঘোষনা</vt:lpstr>
      <vt:lpstr>Slide 7</vt:lpstr>
      <vt:lpstr>জোয়ার-ভাটা কেন হয়? </vt:lpstr>
      <vt:lpstr>একক কাজ (৬ মিনিট)</vt:lpstr>
      <vt:lpstr>Slide 10</vt:lpstr>
      <vt:lpstr>দলীয় কাজ (১০ মিনিট) দল-১</vt:lpstr>
      <vt:lpstr>দলীয় কাজ (১০ মিনিট) দল-২</vt:lpstr>
      <vt:lpstr>দলীয় কাজ (১০ মিনিট) দল-৩</vt:lpstr>
      <vt:lpstr>দলীয় কাজ (১০ মিনিট) দল-৪</vt:lpstr>
      <vt:lpstr>মূল্যায়ন</vt:lpstr>
      <vt:lpstr>বাড়ির কাজ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sweetheart</dc:creator>
  <cp:lastModifiedBy>DeLL</cp:lastModifiedBy>
  <cp:revision>77</cp:revision>
  <dcterms:created xsi:type="dcterms:W3CDTF">2006-08-16T00:00:00Z</dcterms:created>
  <dcterms:modified xsi:type="dcterms:W3CDTF">2020-04-08T06:51:43Z</dcterms:modified>
</cp:coreProperties>
</file>