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8" r:id="rId3"/>
    <p:sldId id="271" r:id="rId4"/>
    <p:sldId id="269" r:id="rId5"/>
    <p:sldId id="260" r:id="rId6"/>
    <p:sldId id="289" r:id="rId7"/>
    <p:sldId id="274" r:id="rId8"/>
    <p:sldId id="272" r:id="rId9"/>
    <p:sldId id="273" r:id="rId10"/>
    <p:sldId id="264" r:id="rId11"/>
    <p:sldId id="261" r:id="rId12"/>
    <p:sldId id="265" r:id="rId13"/>
    <p:sldId id="263" r:id="rId14"/>
    <p:sldId id="266" r:id="rId15"/>
    <p:sldId id="267" r:id="rId16"/>
    <p:sldId id="268" r:id="rId17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462" y="-84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489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81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269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78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55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38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64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1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59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259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31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="" xmlns:a16="http://schemas.microsoft.com/office/drawing/2014/main" id="{1303303E-51F3-4998-936C-37B493942B9E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679"/>
            </a:avLst>
          </a:prstGeom>
          <a:blipFill dpi="0" rotWithShape="1"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27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D1D759B-86C0-483A-8C22-92353AAFD7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60" y="280596"/>
            <a:ext cx="6741946" cy="5592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1541DA-11B0-4425-B98B-F1AE92D8A254}"/>
              </a:ext>
            </a:extLst>
          </p:cNvPr>
          <p:cNvSpPr txBox="1"/>
          <p:nvPr/>
        </p:nvSpPr>
        <p:spPr>
          <a:xfrm>
            <a:off x="1058075" y="5048013"/>
            <a:ext cx="9313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</a:t>
            </a:r>
            <a:r>
              <a:rPr lang="bn-IN" sz="72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72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dirty="0"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1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498F14-9EA6-4EB1-BD2D-29B2CF2F4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90" t="2939" r="46798"/>
          <a:stretch/>
        </p:blipFill>
        <p:spPr>
          <a:xfrm>
            <a:off x="223228" y="1171251"/>
            <a:ext cx="3251492" cy="4305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426707-2A66-428C-A666-15787A2ACACE}"/>
              </a:ext>
            </a:extLst>
          </p:cNvPr>
          <p:cNvSpPr txBox="1"/>
          <p:nvPr/>
        </p:nvSpPr>
        <p:spPr>
          <a:xfrm>
            <a:off x="2693628" y="377739"/>
            <a:ext cx="711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E1E0B1-2298-482B-BD46-A796A0253196}"/>
              </a:ext>
            </a:extLst>
          </p:cNvPr>
          <p:cNvSpPr txBox="1"/>
          <p:nvPr/>
        </p:nvSpPr>
        <p:spPr>
          <a:xfrm>
            <a:off x="2384139" y="5577839"/>
            <a:ext cx="742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7A05F4-82B5-4ECF-B5EC-860A0FDCA6A3}"/>
              </a:ext>
            </a:extLst>
          </p:cNvPr>
          <p:cNvSpPr txBox="1"/>
          <p:nvPr/>
        </p:nvSpPr>
        <p:spPr>
          <a:xfrm>
            <a:off x="223228" y="5477102"/>
            <a:ext cx="1112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একমুখী ব্রডকাস্ট পদ্ধতির সম্পূরক রুপটি হচ্ছে দ্বিমুখী যোগাযোগ।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7DBCCD-8F57-4884-8CF3-172D555F5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45" y="1419163"/>
            <a:ext cx="3132357" cy="3910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7436F0-76A5-4C39-BF4B-DEA00D930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1294228"/>
            <a:ext cx="4192173" cy="3910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24050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56E4FA6-939E-4FDF-A64C-1D146C7F865A}"/>
              </a:ext>
            </a:extLst>
          </p:cNvPr>
          <p:cNvSpPr/>
          <p:nvPr/>
        </p:nvSpPr>
        <p:spPr>
          <a:xfrm>
            <a:off x="2308331" y="5378311"/>
            <a:ext cx="6979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গের পদ্ধতিগুলো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FF1CBB9-964D-4AFA-AD0B-0A89881BE412}"/>
              </a:ext>
            </a:extLst>
          </p:cNvPr>
          <p:cNvSpPr/>
          <p:nvPr/>
        </p:nvSpPr>
        <p:spPr>
          <a:xfrm>
            <a:off x="594828" y="295811"/>
            <a:ext cx="2334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60C414A-1C74-4C32-BC0F-F7EE59B6BB6C}"/>
              </a:ext>
            </a:extLst>
          </p:cNvPr>
          <p:cNvGrpSpPr/>
          <p:nvPr/>
        </p:nvGrpSpPr>
        <p:grpSpPr>
          <a:xfrm>
            <a:off x="3033251" y="771803"/>
            <a:ext cx="5590244" cy="4606508"/>
            <a:chOff x="4963332" y="1692314"/>
            <a:chExt cx="4658401" cy="4460511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112B564-D4EA-4116-A7CA-D900963E1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0830" y="1692314"/>
              <a:ext cx="4260903" cy="38385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3E470B8C-0214-4645-A1FD-BC9CE19F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63332" y="2314250"/>
              <a:ext cx="3628329" cy="3838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97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6FE8606-2C89-4861-A207-89FC8395508B}"/>
              </a:ext>
            </a:extLst>
          </p:cNvPr>
          <p:cNvSpPr/>
          <p:nvPr/>
        </p:nvSpPr>
        <p:spPr>
          <a:xfrm>
            <a:off x="3180494" y="432080"/>
            <a:ext cx="5069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7B71D7-5818-4236-9554-AA37AF2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4" y="1395438"/>
            <a:ext cx="5172225" cy="3992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925BEE4-06C6-43AC-8B92-0CCCFED0763F}"/>
              </a:ext>
            </a:extLst>
          </p:cNvPr>
          <p:cNvSpPr txBox="1"/>
          <p:nvPr/>
        </p:nvSpPr>
        <p:spPr>
          <a:xfrm>
            <a:off x="502918" y="5563771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োগাযোগ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CE7A720-0172-4D97-9359-1A9432B1B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52" y="1421265"/>
            <a:ext cx="5172224" cy="3940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D32DD2-539A-49CB-83AA-6177452B7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51" y="1376726"/>
            <a:ext cx="5172225" cy="39502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6C3816D-C786-416D-8408-4FBE42EC8A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3" y="1395438"/>
            <a:ext cx="5254445" cy="3940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F2746FE-B45A-424B-AD5D-E1B9C97570D0}"/>
              </a:ext>
            </a:extLst>
          </p:cNvPr>
          <p:cNvSpPr txBox="1"/>
          <p:nvPr/>
        </p:nvSpPr>
        <p:spPr>
          <a:xfrm>
            <a:off x="470389" y="5718034"/>
            <a:ext cx="10061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ব্যবহার ভার্চুয়াল জগতে সবাই সবার পাশে দাঁড়িয়ে আছে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006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C5C0F4-492F-423E-BC3C-C9505F5AF0E1}"/>
              </a:ext>
            </a:extLst>
          </p:cNvPr>
          <p:cNvSpPr/>
          <p:nvPr/>
        </p:nvSpPr>
        <p:spPr>
          <a:xfrm>
            <a:off x="351458" y="278425"/>
            <a:ext cx="2387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83D903-52A6-4A4A-8DF7-2B78E46CF5AC}"/>
              </a:ext>
            </a:extLst>
          </p:cNvPr>
          <p:cNvSpPr/>
          <p:nvPr/>
        </p:nvSpPr>
        <p:spPr>
          <a:xfrm>
            <a:off x="1077971" y="5500468"/>
            <a:ext cx="9918100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নেটওয়ার্ক সৃষ্টিতে অনলাইন পদ্ধতি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গুলো লিখ।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075E54-9837-40E3-A911-AE189382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8" y="657965"/>
            <a:ext cx="5270446" cy="4842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89492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D2761ED-A07E-40C4-B0B4-D96574E1BC23}"/>
              </a:ext>
            </a:extLst>
          </p:cNvPr>
          <p:cNvSpPr txBox="1"/>
          <p:nvPr/>
        </p:nvSpPr>
        <p:spPr>
          <a:xfrm>
            <a:off x="3587262" y="140677"/>
            <a:ext cx="485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534B0F-8FF8-4CC8-8035-1352CBC3C4DF}"/>
              </a:ext>
            </a:extLst>
          </p:cNvPr>
          <p:cNvSpPr txBox="1"/>
          <p:nvPr/>
        </p:nvSpPr>
        <p:spPr>
          <a:xfrm>
            <a:off x="1350498" y="1064007"/>
            <a:ext cx="932688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ব্রডকাস্ট বলতে কী বোঝায়?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যোগাযোগ পদ্ধতি কয় প্রকার?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একমুখী যোগাযোগ পদ্ধতির কয়েকটি উদাহরণ বল?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দ্বিমুখী যোগাযোগ পদ্ধতির কয়েকটি উদাহরণ বল?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যন্ত্রের সাহ্যাযে একই সাথে কথা শোনা ও তার ছবি দেখা যায়?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কয়েকটি সামাজিক যোগাযোগ মাধ্যমের নাম বল?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1300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B86E28-CAB9-40A4-9966-AE4D7ACF2616}"/>
              </a:ext>
            </a:extLst>
          </p:cNvPr>
          <p:cNvSpPr txBox="1"/>
          <p:nvPr/>
        </p:nvSpPr>
        <p:spPr>
          <a:xfrm>
            <a:off x="-545123" y="303999"/>
            <a:ext cx="419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AE87D61-2E29-4AC9-8BA5-BC5C83EC5A17}"/>
              </a:ext>
            </a:extLst>
          </p:cNvPr>
          <p:cNvSpPr/>
          <p:nvPr/>
        </p:nvSpPr>
        <p:spPr>
          <a:xfrm>
            <a:off x="524020" y="5296937"/>
            <a:ext cx="10635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ক্রীড়া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একমুখী যোগাযোগের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মধ্যমসমূহ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-ব্যাখ্যা কর।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17BB6B-E106-429E-8B87-3F0BC03C9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3647049" y="342314"/>
            <a:ext cx="5060853" cy="47754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20384653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DF4483-26B5-4E9F-9BB5-3E70815F4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44" y="1324760"/>
            <a:ext cx="6884483" cy="48161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8BC8C7-AB90-4D4A-B86F-65B6B37F2BEA}"/>
              </a:ext>
            </a:extLst>
          </p:cNvPr>
          <p:cNvSpPr txBox="1"/>
          <p:nvPr/>
        </p:nvSpPr>
        <p:spPr>
          <a:xfrm>
            <a:off x="1960134" y="309097"/>
            <a:ext cx="8032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216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62F2641-6250-4F8E-A429-BA9DA7D9D1E7}"/>
              </a:ext>
            </a:extLst>
          </p:cNvPr>
          <p:cNvSpPr/>
          <p:nvPr/>
        </p:nvSpPr>
        <p:spPr>
          <a:xfrm>
            <a:off x="852762" y="4243753"/>
            <a:ext cx="4487594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আলমগীর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ধমপুর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ফটিকছড়ি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ট্টগ্রাম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6CF884C-D7C1-4F99-9A18-DBF52FDC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54" y="817274"/>
            <a:ext cx="2259401" cy="2727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ABFBA7-B516-4F70-A776-49EBB72E52DB}"/>
              </a:ext>
            </a:extLst>
          </p:cNvPr>
          <p:cNvSpPr/>
          <p:nvPr/>
        </p:nvSpPr>
        <p:spPr>
          <a:xfrm>
            <a:off x="4312755" y="6218339"/>
            <a:ext cx="332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alamgir.daulatpur1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8@gmail.com</a:t>
            </a:r>
            <a:endParaRPr lang="bn-IN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2D5B71-FA5E-471E-AAAC-41A9EC351349}"/>
              </a:ext>
            </a:extLst>
          </p:cNvPr>
          <p:cNvSpPr txBox="1"/>
          <p:nvPr/>
        </p:nvSpPr>
        <p:spPr>
          <a:xfrm>
            <a:off x="4272679" y="226743"/>
            <a:ext cx="348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80D0197-9B01-4F0A-85A4-A1E0BB25E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33" y="817274"/>
            <a:ext cx="2211451" cy="2666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427D10A-4EA7-4445-8A46-2EEC30179665}"/>
              </a:ext>
            </a:extLst>
          </p:cNvPr>
          <p:cNvSpPr/>
          <p:nvPr/>
        </p:nvSpPr>
        <p:spPr>
          <a:xfrm>
            <a:off x="6883175" y="3670964"/>
            <a:ext cx="40198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ি: ৮ম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06/04/2020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6304835-8FF3-450A-8BE9-9E84FF303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80" y="1637437"/>
            <a:ext cx="2459628" cy="24596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6CF884C-D7C1-4F99-9A18-DBF52FDC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61" y="746936"/>
            <a:ext cx="2682693" cy="32389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6CF884C-D7C1-4F99-9A18-DBF52FDC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16" y="817274"/>
            <a:ext cx="2259401" cy="2727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6CF884C-D7C1-4F99-9A18-DBF52FDC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38" y="770381"/>
            <a:ext cx="2259401" cy="2727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6CF884C-D7C1-4F99-9A18-DBF52FDC8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723" y="688084"/>
            <a:ext cx="2904892" cy="344107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1794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8D577AD-E0B0-4AD8-AF10-3955EB69C6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" y="1302644"/>
            <a:ext cx="5466471" cy="3971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F4EF1C11-D856-4A40-ACB2-26DA2F0C7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55" t="18831" r="12387" b="55529"/>
          <a:stretch/>
        </p:blipFill>
        <p:spPr>
          <a:xfrm>
            <a:off x="5894364" y="1302644"/>
            <a:ext cx="5287107" cy="39713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6E7AD9A-334F-40E3-B709-4E752021B3A4}"/>
              </a:ext>
            </a:extLst>
          </p:cNvPr>
          <p:cNvSpPr/>
          <p:nvPr/>
        </p:nvSpPr>
        <p:spPr>
          <a:xfrm>
            <a:off x="3125663" y="309037"/>
            <a:ext cx="5966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1ED7262-4B6D-449C-971A-CEEFCF74C501}"/>
              </a:ext>
            </a:extLst>
          </p:cNvPr>
          <p:cNvSpPr txBox="1"/>
          <p:nvPr/>
        </p:nvSpPr>
        <p:spPr>
          <a:xfrm>
            <a:off x="746465" y="5548689"/>
            <a:ext cx="993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কোন যন্ত্রটি স্বাধীনতা অর্জনের বিষয়টিকে ত্বরানিত করেছে?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98FEFD3-E9AF-460F-9193-682439F1A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" y="1303479"/>
            <a:ext cx="5466471" cy="3971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2DD2A73-91EE-4AC6-A4E1-C4509A479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64" y="1334464"/>
            <a:ext cx="5295143" cy="39713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3809E45-6EEC-4C48-BBE5-566F3FE542A7}"/>
              </a:ext>
            </a:extLst>
          </p:cNvPr>
          <p:cNvSpPr txBox="1"/>
          <p:nvPr/>
        </p:nvSpPr>
        <p:spPr>
          <a:xfrm>
            <a:off x="746465" y="5516871"/>
            <a:ext cx="4758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মহিলাটি কী করছে?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FBD15DE-7028-4D15-9CDF-6421F4EE8D49}"/>
              </a:ext>
            </a:extLst>
          </p:cNvPr>
          <p:cNvSpPr txBox="1"/>
          <p:nvPr/>
        </p:nvSpPr>
        <p:spPr>
          <a:xfrm>
            <a:off x="5714998" y="5516871"/>
            <a:ext cx="546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 উপস্থাপন কীসের মাধ্যমে দেখছি?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021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E7C14C-D0CC-4707-91D5-A0A1822D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44" y="1524000"/>
            <a:ext cx="6709711" cy="4767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5E67BFF-9697-4981-84C0-313E4030627A}"/>
              </a:ext>
            </a:extLst>
          </p:cNvPr>
          <p:cNvSpPr/>
          <p:nvPr/>
        </p:nvSpPr>
        <p:spPr>
          <a:xfrm>
            <a:off x="4228694" y="0"/>
            <a:ext cx="3308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4894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620B9E-C0B9-4DC0-9E1B-A0B1CCAE2B47}"/>
              </a:ext>
            </a:extLst>
          </p:cNvPr>
          <p:cNvSpPr txBox="1"/>
          <p:nvPr/>
        </p:nvSpPr>
        <p:spPr>
          <a:xfrm>
            <a:off x="4482192" y="335845"/>
            <a:ext cx="2678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360636B-5EC3-4585-9A0A-72CFBDC4955D}"/>
              </a:ext>
            </a:extLst>
          </p:cNvPr>
          <p:cNvSpPr/>
          <p:nvPr/>
        </p:nvSpPr>
        <p:spPr>
          <a:xfrm>
            <a:off x="1235317" y="1722388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C71D90-F479-485B-AD9D-B84F38EAEDDA}"/>
              </a:ext>
            </a:extLst>
          </p:cNvPr>
          <p:cNvSpPr txBox="1"/>
          <p:nvPr/>
        </p:nvSpPr>
        <p:spPr>
          <a:xfrm>
            <a:off x="1432454" y="2368719"/>
            <a:ext cx="102131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 পদ্ধতিগুলো ব্যাখ্যা করতে পারবে;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সামাজিক নেটওয়ার্ক সৃষ্টিতে অনলাইন পদ্ধতি ব্যবহার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4758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D48FA85-03BD-4098-8024-2676A7D93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1" y="305247"/>
            <a:ext cx="5500468" cy="5448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1596DC4-A251-4BA0-A921-AA3D4C3AE9C8}"/>
              </a:ext>
            </a:extLst>
          </p:cNvPr>
          <p:cNvSpPr txBox="1"/>
          <p:nvPr/>
        </p:nvSpPr>
        <p:spPr>
          <a:xfrm>
            <a:off x="1779546" y="5303955"/>
            <a:ext cx="838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E3EF50-E714-43DD-A770-D1D9D8B71E5E}"/>
              </a:ext>
            </a:extLst>
          </p:cNvPr>
          <p:cNvSpPr txBox="1"/>
          <p:nvPr/>
        </p:nvSpPr>
        <p:spPr>
          <a:xfrm>
            <a:off x="2792436" y="5418829"/>
            <a:ext cx="550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AAC6A1E-AD77-4CDB-828C-83394E5659CF}"/>
              </a:ext>
            </a:extLst>
          </p:cNvPr>
          <p:cNvSpPr/>
          <p:nvPr/>
        </p:nvSpPr>
        <p:spPr>
          <a:xfrm>
            <a:off x="235027" y="5281413"/>
            <a:ext cx="10832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হল আদান প্রদানের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থেকে মানুষ বা যন্ত্র থেকে যন্ত্রে তথ্য আদান প্রদান হতে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A5E9B59-4FC0-4CFB-915E-48EB010D0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42" b="8793"/>
          <a:stretch/>
        </p:blipFill>
        <p:spPr>
          <a:xfrm>
            <a:off x="4982474" y="170077"/>
            <a:ext cx="6180224" cy="4914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0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FF99D8-73BB-4036-9D96-91E019AD2A55}"/>
              </a:ext>
            </a:extLst>
          </p:cNvPr>
          <p:cNvSpPr txBox="1"/>
          <p:nvPr/>
        </p:nvSpPr>
        <p:spPr>
          <a:xfrm>
            <a:off x="-534572" y="337030"/>
            <a:ext cx="410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5ADE9-545E-4C22-AD96-FB0465528674}"/>
              </a:ext>
            </a:extLst>
          </p:cNvPr>
          <p:cNvSpPr txBox="1"/>
          <p:nvPr/>
        </p:nvSpPr>
        <p:spPr>
          <a:xfrm>
            <a:off x="2268416" y="5454113"/>
            <a:ext cx="773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বোঝায়?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912AF8-8740-42AC-B64F-59CBB86BD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8" y="337030"/>
            <a:ext cx="5369387" cy="5117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92946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DC612B-8FFF-46D1-A1B8-0B511055E413}"/>
              </a:ext>
            </a:extLst>
          </p:cNvPr>
          <p:cNvSpPr txBox="1"/>
          <p:nvPr/>
        </p:nvSpPr>
        <p:spPr>
          <a:xfrm>
            <a:off x="3846593" y="401246"/>
            <a:ext cx="4062334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AFD9A6E-C504-4AF8-A5F1-2252EED88157}"/>
              </a:ext>
            </a:extLst>
          </p:cNvPr>
          <p:cNvGrpSpPr/>
          <p:nvPr/>
        </p:nvGrpSpPr>
        <p:grpSpPr>
          <a:xfrm>
            <a:off x="2535212" y="1170687"/>
            <a:ext cx="6359575" cy="1956157"/>
            <a:chOff x="2430284" y="1038862"/>
            <a:chExt cx="6359575" cy="195615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66965445-F845-4841-8400-0DE38694D95A}"/>
                </a:ext>
              </a:extLst>
            </p:cNvPr>
            <p:cNvGrpSpPr/>
            <p:nvPr/>
          </p:nvGrpSpPr>
          <p:grpSpPr>
            <a:xfrm>
              <a:off x="2604543" y="1038862"/>
              <a:ext cx="6011055" cy="979386"/>
              <a:chOff x="2709472" y="996659"/>
              <a:chExt cx="6011055" cy="979386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="" xmlns:a16="http://schemas.microsoft.com/office/drawing/2014/main" id="{B361AD18-0FAD-4264-ADF7-176E4460B5C6}"/>
                  </a:ext>
                </a:extLst>
              </p:cNvPr>
              <p:cNvCxnSpPr/>
              <p:nvPr/>
            </p:nvCxnSpPr>
            <p:spPr>
              <a:xfrm>
                <a:off x="2709472" y="1976045"/>
                <a:ext cx="6011055" cy="0"/>
              </a:xfrm>
              <a:prstGeom prst="line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Arrow: Down 4">
                <a:extLst>
                  <a:ext uri="{FF2B5EF4-FFF2-40B4-BE49-F238E27FC236}">
                    <a16:creationId xmlns="" xmlns:a16="http://schemas.microsoft.com/office/drawing/2014/main" id="{520C67B0-57E8-4E88-8440-FAADA35218D2}"/>
                  </a:ext>
                </a:extLst>
              </p:cNvPr>
              <p:cNvSpPr/>
              <p:nvPr/>
            </p:nvSpPr>
            <p:spPr>
              <a:xfrm>
                <a:off x="5521999" y="996659"/>
                <a:ext cx="595859" cy="979386"/>
              </a:xfrm>
              <a:prstGeom prst="downArrow">
                <a:avLst/>
              </a:prstGeom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Arrow: Down 5">
              <a:extLst>
                <a:ext uri="{FF2B5EF4-FFF2-40B4-BE49-F238E27FC236}">
                  <a16:creationId xmlns="" xmlns:a16="http://schemas.microsoft.com/office/drawing/2014/main" id="{CCDD8D71-1F68-4E38-B0C4-6E231E4A968E}"/>
                </a:ext>
              </a:extLst>
            </p:cNvPr>
            <p:cNvSpPr/>
            <p:nvPr/>
          </p:nvSpPr>
          <p:spPr>
            <a:xfrm>
              <a:off x="2430284" y="2015633"/>
              <a:ext cx="595859" cy="979386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="" xmlns:a16="http://schemas.microsoft.com/office/drawing/2014/main" id="{92FD12CC-2AB3-43B6-A72A-916F2364D624}"/>
                </a:ext>
              </a:extLst>
            </p:cNvPr>
            <p:cNvSpPr/>
            <p:nvPr/>
          </p:nvSpPr>
          <p:spPr>
            <a:xfrm>
              <a:off x="8194000" y="2015633"/>
              <a:ext cx="595859" cy="979386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4BE519-E253-4846-A250-5728E79C680A}"/>
              </a:ext>
            </a:extLst>
          </p:cNvPr>
          <p:cNvSpPr txBox="1"/>
          <p:nvPr/>
        </p:nvSpPr>
        <p:spPr>
          <a:xfrm>
            <a:off x="1693315" y="3158126"/>
            <a:ext cx="223676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একমুখী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16605F-3C36-4085-948F-63201198F7F7}"/>
              </a:ext>
            </a:extLst>
          </p:cNvPr>
          <p:cNvSpPr txBox="1"/>
          <p:nvPr/>
        </p:nvSpPr>
        <p:spPr>
          <a:xfrm>
            <a:off x="7478475" y="3172480"/>
            <a:ext cx="223676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D48CCCF-C162-4980-9D5F-3B60E003C2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09" y="3830696"/>
            <a:ext cx="2825857" cy="28331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7531CD4-B5B5-4639-ACCA-F2E4909D3C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363" y="3744844"/>
            <a:ext cx="2702901" cy="2711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4827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D59715-44FE-42D8-834F-E6F80778F6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" y="1493547"/>
            <a:ext cx="3697938" cy="3317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7FCB79-9228-426C-BEAD-A1D850A1D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5595" y="1493546"/>
            <a:ext cx="3697938" cy="3317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ED326B7-6A71-4C12-8C56-FAFFA6D5C270}"/>
              </a:ext>
            </a:extLst>
          </p:cNvPr>
          <p:cNvSpPr txBox="1"/>
          <p:nvPr/>
        </p:nvSpPr>
        <p:spPr>
          <a:xfrm>
            <a:off x="2693628" y="377739"/>
            <a:ext cx="711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4ADDBF-9129-45BF-8946-A9434B6675BA}"/>
              </a:ext>
            </a:extLst>
          </p:cNvPr>
          <p:cNvSpPr txBox="1"/>
          <p:nvPr/>
        </p:nvSpPr>
        <p:spPr>
          <a:xfrm>
            <a:off x="1056987" y="4848469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91BFE4-4FEB-48EC-B2CB-E8AAA43FB220}"/>
              </a:ext>
            </a:extLst>
          </p:cNvPr>
          <p:cNvSpPr txBox="1"/>
          <p:nvPr/>
        </p:nvSpPr>
        <p:spPr>
          <a:xfrm>
            <a:off x="4718915" y="4855586"/>
            <a:ext cx="2400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B0B63E9-6860-438A-A18F-088A37B9C5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24" y="1493547"/>
            <a:ext cx="3485327" cy="33175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D0212D-4C47-4D60-AA90-49CCB65EAE54}"/>
              </a:ext>
            </a:extLst>
          </p:cNvPr>
          <p:cNvSpPr txBox="1"/>
          <p:nvPr/>
        </p:nvSpPr>
        <p:spPr>
          <a:xfrm>
            <a:off x="8120520" y="4817691"/>
            <a:ext cx="309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DA68F0-C226-4A86-8D96-389C8E19602F}"/>
              </a:ext>
            </a:extLst>
          </p:cNvPr>
          <p:cNvSpPr txBox="1"/>
          <p:nvPr/>
        </p:nvSpPr>
        <p:spPr>
          <a:xfrm>
            <a:off x="1223891" y="5551694"/>
            <a:ext cx="974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48B80B-0502-4E7F-ABFD-F99A589BA55A}"/>
              </a:ext>
            </a:extLst>
          </p:cNvPr>
          <p:cNvSpPr txBox="1"/>
          <p:nvPr/>
        </p:nvSpPr>
        <p:spPr>
          <a:xfrm>
            <a:off x="2205052" y="336809"/>
            <a:ext cx="742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007D69-A41D-4E7F-8B5E-3B9C3DACF230}"/>
              </a:ext>
            </a:extLst>
          </p:cNvPr>
          <p:cNvSpPr txBox="1"/>
          <p:nvPr/>
        </p:nvSpPr>
        <p:spPr>
          <a:xfrm>
            <a:off x="584688" y="5310081"/>
            <a:ext cx="10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ষ্ঠান ‘একমুখী’ পদ্ধতিতে অনেকের সাথে যোগাযোগ করে তাকে ইংরেজীতে ব্রডকাস্ট বা একমুখী পদ্ধতি।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13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2" grpId="0"/>
      <p:bldP spid="2" grpId="1"/>
      <p:bldP spid="4" grpId="0"/>
      <p:bldP spid="4" grpId="1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364</Words>
  <Application>Microsoft Office PowerPoint</Application>
  <PresentationFormat>Custom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Md Alamgir</cp:lastModifiedBy>
  <cp:revision>20</cp:revision>
  <dcterms:created xsi:type="dcterms:W3CDTF">2020-03-19T10:20:29Z</dcterms:created>
  <dcterms:modified xsi:type="dcterms:W3CDTF">2020-04-07T11:15:04Z</dcterms:modified>
</cp:coreProperties>
</file>