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8" r:id="rId4"/>
    <p:sldId id="259" r:id="rId5"/>
    <p:sldId id="260" r:id="rId6"/>
    <p:sldId id="261" r:id="rId7"/>
    <p:sldId id="282" r:id="rId8"/>
    <p:sldId id="280" r:id="rId9"/>
    <p:sldId id="283" r:id="rId10"/>
    <p:sldId id="285" r:id="rId11"/>
    <p:sldId id="263" r:id="rId12"/>
    <p:sldId id="264" r:id="rId13"/>
    <p:sldId id="277" r:id="rId14"/>
    <p:sldId id="278" r:id="rId15"/>
    <p:sldId id="27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65" r:id="rId24"/>
    <p:sldId id="273" r:id="rId25"/>
    <p:sldId id="274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543"/>
    <a:srgbClr val="171EA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1" autoAdjust="0"/>
    <p:restoredTop sz="94660"/>
  </p:normalViewPr>
  <p:slideViewPr>
    <p:cSldViewPr>
      <p:cViewPr varScale="1">
        <p:scale>
          <a:sx n="69" d="100"/>
          <a:sy n="69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C6969D-0CAD-4878-90A2-43CBE622DFEB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2454BB-5119-44B4-A276-CDEF084A1435}">
      <dgm:prSet phldrT="[Text]" custT="1"/>
      <dgm:spPr>
        <a:blipFill rotWithShape="0">
          <a:blip xmlns:r="http://schemas.openxmlformats.org/officeDocument/2006/relationships" r:embed="rId1">
            <a:lum bright="30000"/>
          </a:blip>
          <a:stretch>
            <a:fillRect/>
          </a:stretch>
        </a:blipFill>
      </dgm:spPr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১৯৪৮ সালে মৃতুবরণ করেন</a:t>
          </a:r>
          <a:endParaRPr lang="en-US" sz="36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5DE8B02-BBBD-4993-BDC1-F473EF8EEA21}" type="parTrans" cxnId="{54EAC5BB-83C9-458D-80FA-FC060D47C8BF}">
      <dgm:prSet/>
      <dgm:spPr/>
      <dgm:t>
        <a:bodyPr/>
        <a:lstStyle/>
        <a:p>
          <a:endParaRPr lang="en-US"/>
        </a:p>
      </dgm:t>
    </dgm:pt>
    <dgm:pt modelId="{8B1A84F9-6639-4E1E-9559-0A3544DD4548}" type="sibTrans" cxnId="{54EAC5BB-83C9-458D-80FA-FC060D47C8BF}">
      <dgm:prSet/>
      <dgm:spPr/>
      <dgm:t>
        <a:bodyPr/>
        <a:lstStyle/>
        <a:p>
          <a:endParaRPr lang="en-US"/>
        </a:p>
      </dgm:t>
    </dgm:pt>
    <dgm:pt modelId="{CCC25915-7A31-4F9D-BBF5-6CC5045B9CD6}">
      <dgm:prSet phldrT="[Text]" phldr="1"/>
      <dgm:spPr/>
      <dgm:t>
        <a:bodyPr/>
        <a:lstStyle/>
        <a:p>
          <a:endParaRPr lang="en-US"/>
        </a:p>
      </dgm:t>
    </dgm:pt>
    <dgm:pt modelId="{953C3241-F5C1-435E-93DD-A40AF84D404E}" type="parTrans" cxnId="{368757BB-93C7-4806-9A00-8FF8F06084B2}">
      <dgm:prSet/>
      <dgm:spPr/>
      <dgm:t>
        <a:bodyPr/>
        <a:lstStyle/>
        <a:p>
          <a:endParaRPr lang="en-US"/>
        </a:p>
      </dgm:t>
    </dgm:pt>
    <dgm:pt modelId="{BF4DEE07-9B4B-49BE-B1EF-DF324C9C263B}" type="sibTrans" cxnId="{368757BB-93C7-4806-9A00-8FF8F06084B2}">
      <dgm:prSet/>
      <dgm:spPr/>
      <dgm:t>
        <a:bodyPr/>
        <a:lstStyle/>
        <a:p>
          <a:endParaRPr lang="en-US"/>
        </a:p>
      </dgm:t>
    </dgm:pt>
    <dgm:pt modelId="{F9DBBF91-81DD-4D5E-B8EA-A099527FF3B8}">
      <dgm:prSet phldrT="[Text]" phldr="1" custRadScaleRad="104426" custRadScaleInc="80625"/>
      <dgm:spPr/>
      <dgm:t>
        <a:bodyPr/>
        <a:lstStyle/>
        <a:p>
          <a:endParaRPr lang="en-US" dirty="0"/>
        </a:p>
      </dgm:t>
    </dgm:pt>
    <dgm:pt modelId="{7E4DEBAC-C542-4BCB-AB05-7645A94DCEFB}" type="parTrans" cxnId="{9F143EEC-8DA8-4650-9155-540C55B3213E}">
      <dgm:prSet/>
      <dgm:spPr/>
      <dgm:t>
        <a:bodyPr/>
        <a:lstStyle/>
        <a:p>
          <a:endParaRPr lang="en-US"/>
        </a:p>
      </dgm:t>
    </dgm:pt>
    <dgm:pt modelId="{3D392156-E875-498F-A12D-E65DB9939445}" type="sibTrans" cxnId="{9F143EEC-8DA8-4650-9155-540C55B3213E}">
      <dgm:prSet/>
      <dgm:spPr/>
      <dgm:t>
        <a:bodyPr/>
        <a:lstStyle/>
        <a:p>
          <a:endParaRPr lang="en-US"/>
        </a:p>
      </dgm:t>
    </dgm:pt>
    <dgm:pt modelId="{11FFC6EF-E5CF-4D8D-80EB-E368ECA4ECF7}">
      <dgm:prSet phldrT="[Text]" phldr="1" custRadScaleRad="101305" custRadScaleInc="-1299"/>
      <dgm:spPr/>
      <dgm:t>
        <a:bodyPr/>
        <a:lstStyle/>
        <a:p>
          <a:endParaRPr lang="en-US"/>
        </a:p>
      </dgm:t>
    </dgm:pt>
    <dgm:pt modelId="{65EC7C27-3155-4B5E-8A8B-2329ECA8FD16}" type="parTrans" cxnId="{BA871819-DC21-4255-B2F9-AA64A1D80444}">
      <dgm:prSet/>
      <dgm:spPr/>
      <dgm:t>
        <a:bodyPr/>
        <a:lstStyle/>
        <a:p>
          <a:endParaRPr lang="en-US"/>
        </a:p>
      </dgm:t>
    </dgm:pt>
    <dgm:pt modelId="{98A281CB-6662-43D3-BC2D-6412CC71BCDA}" type="sibTrans" cxnId="{BA871819-DC21-4255-B2F9-AA64A1D80444}">
      <dgm:prSet/>
      <dgm:spPr/>
      <dgm:t>
        <a:bodyPr/>
        <a:lstStyle/>
        <a:p>
          <a:endParaRPr lang="en-US"/>
        </a:p>
      </dgm:t>
    </dgm:pt>
    <dgm:pt modelId="{AAF0728A-5057-4D6B-8173-78FD2C9148B8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2800" dirty="0"/>
        </a:p>
      </dgm:t>
    </dgm:pt>
    <dgm:pt modelId="{2C597678-63C2-4E72-8ECE-663D0FDE3608}" type="parTrans" cxnId="{EEED3A18-F2D6-4DA0-A91D-2D3C80D43336}">
      <dgm:prSet/>
      <dgm:spPr/>
      <dgm:t>
        <a:bodyPr/>
        <a:lstStyle/>
        <a:p>
          <a:endParaRPr lang="en-US"/>
        </a:p>
      </dgm:t>
    </dgm:pt>
    <dgm:pt modelId="{18745DDA-A8FA-4D55-9498-FD19A91F6E5A}" type="sibTrans" cxnId="{EEED3A18-F2D6-4DA0-A91D-2D3C80D43336}">
      <dgm:prSet/>
      <dgm:spPr/>
      <dgm:t>
        <a:bodyPr/>
        <a:lstStyle/>
        <a:p>
          <a:endParaRPr lang="en-US"/>
        </a:p>
      </dgm:t>
    </dgm:pt>
    <dgm:pt modelId="{B7D7FF19-B920-4DC5-AA32-A2283122CF42}">
      <dgm:prSet custT="1"/>
      <dgm:spPr>
        <a:blipFill rotWithShape="0">
          <a:blip xmlns:r="http://schemas.openxmlformats.org/officeDocument/2006/relationships" r:embed="rId3">
            <a:lum bright="30000"/>
          </a:blip>
          <a:stretch>
            <a:fillRect/>
          </a:stretch>
        </a:blipFill>
      </dgm:spPr>
      <dgm:t>
        <a:bodyPr/>
        <a:lstStyle/>
        <a:p>
          <a:r>
            <a:rPr lang="bn-BD" sz="3200" b="1" dirty="0" smtClean="0">
              <a:solidFill>
                <a:srgbClr val="171EA1"/>
              </a:solidFill>
              <a:latin typeface="NikoshBAN" pitchFamily="2" charset="0"/>
              <a:cs typeface="NikoshBAN" pitchFamily="2" charset="0"/>
            </a:rPr>
            <a:t>১৮৭৮ সালে জন্মগ্রহন করেন</a:t>
          </a:r>
          <a:endParaRPr lang="en-US" sz="3200" b="1" dirty="0">
            <a:solidFill>
              <a:srgbClr val="171EA1"/>
            </a:solidFill>
            <a:latin typeface="NikoshBAN" pitchFamily="2" charset="0"/>
            <a:cs typeface="NikoshBAN" pitchFamily="2" charset="0"/>
          </a:endParaRPr>
        </a:p>
      </dgm:t>
    </dgm:pt>
    <dgm:pt modelId="{A83E2AA0-ADB3-4D89-9907-45E091E7F40C}" type="parTrans" cxnId="{F8AAC4A5-A777-42B6-BB60-6E9E43A476FE}">
      <dgm:prSet/>
      <dgm:spPr/>
      <dgm:t>
        <a:bodyPr/>
        <a:lstStyle/>
        <a:p>
          <a:endParaRPr lang="en-US"/>
        </a:p>
      </dgm:t>
    </dgm:pt>
    <dgm:pt modelId="{8A8A667F-943C-476E-9676-DBF17263E3D4}" type="sibTrans" cxnId="{F8AAC4A5-A777-42B6-BB60-6E9E43A476FE}">
      <dgm:prSet/>
      <dgm:spPr/>
      <dgm:t>
        <a:bodyPr/>
        <a:lstStyle/>
        <a:p>
          <a:endParaRPr lang="en-US"/>
        </a:p>
      </dgm:t>
    </dgm:pt>
    <dgm:pt modelId="{465AAF44-96E4-4108-9704-D7C3064A0341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b="1" dirty="0" smtClean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  <a:p>
          <a:r>
            <a:rPr lang="bn-BD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যতীন্দ্রমোহন বাগচী</a:t>
          </a:r>
          <a:endParaRPr lang="en-US" b="1" dirty="0">
            <a:solidFill>
              <a:srgbClr val="C00000"/>
            </a:solidFill>
          </a:endParaRPr>
        </a:p>
      </dgm:t>
    </dgm:pt>
    <dgm:pt modelId="{8F3AE7E3-0666-4CE6-B171-9E1D6C9EA920}" type="sibTrans" cxnId="{04B90651-1E45-4172-B649-11E10184BBE7}">
      <dgm:prSet/>
      <dgm:spPr/>
      <dgm:t>
        <a:bodyPr/>
        <a:lstStyle/>
        <a:p>
          <a:endParaRPr lang="en-US"/>
        </a:p>
      </dgm:t>
    </dgm:pt>
    <dgm:pt modelId="{059F332E-B75B-451F-9310-24B5F6057C25}" type="parTrans" cxnId="{04B90651-1E45-4172-B649-11E10184BBE7}">
      <dgm:prSet/>
      <dgm:spPr/>
      <dgm:t>
        <a:bodyPr/>
        <a:lstStyle/>
        <a:p>
          <a:endParaRPr lang="en-US"/>
        </a:p>
      </dgm:t>
    </dgm:pt>
    <dgm:pt modelId="{C01E2E22-C97A-41F0-A095-4FC9E0C88AE1}">
      <dgm:prSet/>
      <dgm:spPr/>
      <dgm:t>
        <a:bodyPr/>
        <a:lstStyle/>
        <a:p>
          <a:endParaRPr lang="en-US"/>
        </a:p>
      </dgm:t>
    </dgm:pt>
    <dgm:pt modelId="{476DE7B6-87CD-4B12-8BA7-2F16598324A6}" type="parTrans" cxnId="{3FCBA217-885F-49B8-BBE6-8BB80E3086B8}">
      <dgm:prSet/>
      <dgm:spPr/>
      <dgm:t>
        <a:bodyPr/>
        <a:lstStyle/>
        <a:p>
          <a:endParaRPr lang="en-US"/>
        </a:p>
      </dgm:t>
    </dgm:pt>
    <dgm:pt modelId="{608FE04E-9FC7-451D-B1A0-BBC1F71CD11A}" type="sibTrans" cxnId="{3FCBA217-885F-49B8-BBE6-8BB80E3086B8}">
      <dgm:prSet/>
      <dgm:spPr/>
      <dgm:t>
        <a:bodyPr/>
        <a:lstStyle/>
        <a:p>
          <a:endParaRPr lang="en-US"/>
        </a:p>
      </dgm:t>
    </dgm:pt>
    <dgm:pt modelId="{E4E5757F-67A0-49EE-9AE1-CD95B4A21888}" type="pres">
      <dgm:prSet presAssocID="{E1C6969D-0CAD-4878-90A2-43CBE622DFE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D0837F-93B3-49BF-A8B9-C9F48D545FD9}" type="pres">
      <dgm:prSet presAssocID="{465AAF44-96E4-4108-9704-D7C3064A0341}" presName="centerShape" presStyleLbl="node0" presStyleIdx="0" presStyleCnt="1" custScaleX="105700" custLinFactNeighborX="765" custLinFactNeighborY="1936"/>
      <dgm:spPr/>
      <dgm:t>
        <a:bodyPr/>
        <a:lstStyle/>
        <a:p>
          <a:endParaRPr lang="en-US"/>
        </a:p>
      </dgm:t>
    </dgm:pt>
    <dgm:pt modelId="{464B0775-E2AC-454C-9B0B-0A748421CC2E}" type="pres">
      <dgm:prSet presAssocID="{2C597678-63C2-4E72-8ECE-663D0FDE3608}" presName="parTrans" presStyleLbl="sibTrans2D1" presStyleIdx="0" presStyleCnt="3"/>
      <dgm:spPr/>
      <dgm:t>
        <a:bodyPr/>
        <a:lstStyle/>
        <a:p>
          <a:endParaRPr lang="en-US"/>
        </a:p>
      </dgm:t>
    </dgm:pt>
    <dgm:pt modelId="{C569D6E1-AC7F-439F-8DD6-A5BECA53AF67}" type="pres">
      <dgm:prSet presAssocID="{2C597678-63C2-4E72-8ECE-663D0FDE360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73917B1-D0E8-45AF-AF5E-3F56AF16E137}" type="pres">
      <dgm:prSet presAssocID="{AAF0728A-5057-4D6B-8173-78FD2C9148B8}" presName="node" presStyleLbl="node1" presStyleIdx="0" presStyleCnt="3" custRadScaleRad="103474" custRadScaleInc="-183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6DB4D-A59C-4F04-BCED-42192FFF4BCA}" type="pres">
      <dgm:prSet presAssocID="{15DE8B02-BBBD-4993-BDC1-F473EF8EEA21}" presName="parTrans" presStyleLbl="sibTrans2D1" presStyleIdx="1" presStyleCnt="3"/>
      <dgm:spPr/>
      <dgm:t>
        <a:bodyPr/>
        <a:lstStyle/>
        <a:p>
          <a:endParaRPr lang="en-US"/>
        </a:p>
      </dgm:t>
    </dgm:pt>
    <dgm:pt modelId="{46A16721-422E-4639-B2CD-C631E5C66EB8}" type="pres">
      <dgm:prSet presAssocID="{15DE8B02-BBBD-4993-BDC1-F473EF8EEA2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B2EBC85-3191-46D4-8D58-ADCA2BF217DD}" type="pres">
      <dgm:prSet presAssocID="{702454BB-5119-44B4-A276-CDEF084A1435}" presName="node" presStyleLbl="node1" presStyleIdx="1" presStyleCnt="3" custScaleX="127556" custScaleY="106870" custRadScaleRad="91862" custRadScaleInc="-9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4FB8A-FD7B-460D-AC8B-A955DA607E6A}" type="pres">
      <dgm:prSet presAssocID="{A83E2AA0-ADB3-4D89-9907-45E091E7F40C}" presName="parTrans" presStyleLbl="sibTrans2D1" presStyleIdx="2" presStyleCnt="3"/>
      <dgm:spPr/>
      <dgm:t>
        <a:bodyPr/>
        <a:lstStyle/>
        <a:p>
          <a:endParaRPr lang="en-US"/>
        </a:p>
      </dgm:t>
    </dgm:pt>
    <dgm:pt modelId="{8538AAD3-FFAF-4AF5-B52D-092E696436B4}" type="pres">
      <dgm:prSet presAssocID="{A83E2AA0-ADB3-4D89-9907-45E091E7F40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FF247C5D-BFC5-4496-B1F1-9D484A62A083}" type="pres">
      <dgm:prSet presAssocID="{B7D7FF19-B920-4DC5-AA32-A2283122CF42}" presName="node" presStyleLbl="node1" presStyleIdx="2" presStyleCnt="3" custScaleX="118936" custRadScaleRad="80481" custRadScaleInc="195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EAC5BB-83C9-458D-80FA-FC060D47C8BF}" srcId="{465AAF44-96E4-4108-9704-D7C3064A0341}" destId="{702454BB-5119-44B4-A276-CDEF084A1435}" srcOrd="1" destOrd="0" parTransId="{15DE8B02-BBBD-4993-BDC1-F473EF8EEA21}" sibTransId="{8B1A84F9-6639-4E1E-9559-0A3544DD4548}"/>
    <dgm:cxn modelId="{368757BB-93C7-4806-9A00-8FF8F06084B2}" srcId="{E1C6969D-0CAD-4878-90A2-43CBE622DFEB}" destId="{CCC25915-7A31-4F9D-BBF5-6CC5045B9CD6}" srcOrd="2" destOrd="0" parTransId="{953C3241-F5C1-435E-93DD-A40AF84D404E}" sibTransId="{BF4DEE07-9B4B-49BE-B1EF-DF324C9C263B}"/>
    <dgm:cxn modelId="{661A36EC-CEA3-45C1-99C1-6DF4C09D5622}" type="presOf" srcId="{B7D7FF19-B920-4DC5-AA32-A2283122CF42}" destId="{FF247C5D-BFC5-4496-B1F1-9D484A62A083}" srcOrd="0" destOrd="0" presId="urn:microsoft.com/office/officeart/2005/8/layout/radial5"/>
    <dgm:cxn modelId="{04B90651-1E45-4172-B649-11E10184BBE7}" srcId="{E1C6969D-0CAD-4878-90A2-43CBE622DFEB}" destId="{465AAF44-96E4-4108-9704-D7C3064A0341}" srcOrd="0" destOrd="0" parTransId="{059F332E-B75B-451F-9310-24B5F6057C25}" sibTransId="{8F3AE7E3-0666-4CE6-B171-9E1D6C9EA920}"/>
    <dgm:cxn modelId="{CBC3D0C0-D0CB-4DCB-9AEB-FAC5BE486015}" type="presOf" srcId="{A83E2AA0-ADB3-4D89-9907-45E091E7F40C}" destId="{FB34FB8A-FD7B-460D-AC8B-A955DA607E6A}" srcOrd="0" destOrd="0" presId="urn:microsoft.com/office/officeart/2005/8/layout/radial5"/>
    <dgm:cxn modelId="{F8AAC4A5-A777-42B6-BB60-6E9E43A476FE}" srcId="{465AAF44-96E4-4108-9704-D7C3064A0341}" destId="{B7D7FF19-B920-4DC5-AA32-A2283122CF42}" srcOrd="2" destOrd="0" parTransId="{A83E2AA0-ADB3-4D89-9907-45E091E7F40C}" sibTransId="{8A8A667F-943C-476E-9676-DBF17263E3D4}"/>
    <dgm:cxn modelId="{BA871819-DC21-4255-B2F9-AA64A1D80444}" srcId="{E1C6969D-0CAD-4878-90A2-43CBE622DFEB}" destId="{11FFC6EF-E5CF-4D8D-80EB-E368ECA4ECF7}" srcOrd="4" destOrd="0" parTransId="{65EC7C27-3155-4B5E-8A8B-2329ECA8FD16}" sibTransId="{98A281CB-6662-43D3-BC2D-6412CC71BCDA}"/>
    <dgm:cxn modelId="{6E912400-6089-4FF7-9409-6CBA28972A90}" type="presOf" srcId="{15DE8B02-BBBD-4993-BDC1-F473EF8EEA21}" destId="{5486DB4D-A59C-4F04-BCED-42192FFF4BCA}" srcOrd="0" destOrd="0" presId="urn:microsoft.com/office/officeart/2005/8/layout/radial5"/>
    <dgm:cxn modelId="{18C981DA-770D-4A0D-BD09-EA7EF603B414}" type="presOf" srcId="{AAF0728A-5057-4D6B-8173-78FD2C9148B8}" destId="{773917B1-D0E8-45AF-AF5E-3F56AF16E137}" srcOrd="0" destOrd="0" presId="urn:microsoft.com/office/officeart/2005/8/layout/radial5"/>
    <dgm:cxn modelId="{ACD8D7A4-082D-40A4-9B45-438C1C99144E}" type="presOf" srcId="{2C597678-63C2-4E72-8ECE-663D0FDE3608}" destId="{C569D6E1-AC7F-439F-8DD6-A5BECA53AF67}" srcOrd="1" destOrd="0" presId="urn:microsoft.com/office/officeart/2005/8/layout/radial5"/>
    <dgm:cxn modelId="{36BBA33D-1C12-410D-94E2-6510FD2776BD}" type="presOf" srcId="{702454BB-5119-44B4-A276-CDEF084A1435}" destId="{6B2EBC85-3191-46D4-8D58-ADCA2BF217DD}" srcOrd="0" destOrd="0" presId="urn:microsoft.com/office/officeart/2005/8/layout/radial5"/>
    <dgm:cxn modelId="{DEC57216-5D09-43AE-8ED7-59633B6A839E}" type="presOf" srcId="{A83E2AA0-ADB3-4D89-9907-45E091E7F40C}" destId="{8538AAD3-FFAF-4AF5-B52D-092E696436B4}" srcOrd="1" destOrd="0" presId="urn:microsoft.com/office/officeart/2005/8/layout/radial5"/>
    <dgm:cxn modelId="{962169A2-A073-4240-A0BC-897FC4128ADA}" type="presOf" srcId="{E1C6969D-0CAD-4878-90A2-43CBE622DFEB}" destId="{E4E5757F-67A0-49EE-9AE1-CD95B4A21888}" srcOrd="0" destOrd="0" presId="urn:microsoft.com/office/officeart/2005/8/layout/radial5"/>
    <dgm:cxn modelId="{F5F5857B-F469-461F-A54B-B41D7302349D}" type="presOf" srcId="{465AAF44-96E4-4108-9704-D7C3064A0341}" destId="{77D0837F-93B3-49BF-A8B9-C9F48D545FD9}" srcOrd="0" destOrd="0" presId="urn:microsoft.com/office/officeart/2005/8/layout/radial5"/>
    <dgm:cxn modelId="{1C6741E6-D9A0-438D-A9B1-81C51BBAC278}" type="presOf" srcId="{2C597678-63C2-4E72-8ECE-663D0FDE3608}" destId="{464B0775-E2AC-454C-9B0B-0A748421CC2E}" srcOrd="0" destOrd="0" presId="urn:microsoft.com/office/officeart/2005/8/layout/radial5"/>
    <dgm:cxn modelId="{EEED3A18-F2D6-4DA0-A91D-2D3C80D43336}" srcId="{465AAF44-96E4-4108-9704-D7C3064A0341}" destId="{AAF0728A-5057-4D6B-8173-78FD2C9148B8}" srcOrd="0" destOrd="0" parTransId="{2C597678-63C2-4E72-8ECE-663D0FDE3608}" sibTransId="{18745DDA-A8FA-4D55-9498-FD19A91F6E5A}"/>
    <dgm:cxn modelId="{9F143EEC-8DA8-4650-9155-540C55B3213E}" srcId="{E1C6969D-0CAD-4878-90A2-43CBE622DFEB}" destId="{F9DBBF91-81DD-4D5E-B8EA-A099527FF3B8}" srcOrd="3" destOrd="0" parTransId="{7E4DEBAC-C542-4BCB-AB05-7645A94DCEFB}" sibTransId="{3D392156-E875-498F-A12D-E65DB9939445}"/>
    <dgm:cxn modelId="{3FCBA217-885F-49B8-BBE6-8BB80E3086B8}" srcId="{E1C6969D-0CAD-4878-90A2-43CBE622DFEB}" destId="{C01E2E22-C97A-41F0-A095-4FC9E0C88AE1}" srcOrd="1" destOrd="0" parTransId="{476DE7B6-87CD-4B12-8BA7-2F16598324A6}" sibTransId="{608FE04E-9FC7-451D-B1A0-BBC1F71CD11A}"/>
    <dgm:cxn modelId="{CEB8EE45-7A4C-4A31-A18B-18A3C2C33341}" type="presOf" srcId="{15DE8B02-BBBD-4993-BDC1-F473EF8EEA21}" destId="{46A16721-422E-4639-B2CD-C631E5C66EB8}" srcOrd="1" destOrd="0" presId="urn:microsoft.com/office/officeart/2005/8/layout/radial5"/>
    <dgm:cxn modelId="{DF5D7308-ADCD-4851-967A-DDCBD18BE31B}" type="presParOf" srcId="{E4E5757F-67A0-49EE-9AE1-CD95B4A21888}" destId="{77D0837F-93B3-49BF-A8B9-C9F48D545FD9}" srcOrd="0" destOrd="0" presId="urn:microsoft.com/office/officeart/2005/8/layout/radial5"/>
    <dgm:cxn modelId="{8290AC57-7787-4ECE-BBCF-6A98FBB14020}" type="presParOf" srcId="{E4E5757F-67A0-49EE-9AE1-CD95B4A21888}" destId="{464B0775-E2AC-454C-9B0B-0A748421CC2E}" srcOrd="1" destOrd="0" presId="urn:microsoft.com/office/officeart/2005/8/layout/radial5"/>
    <dgm:cxn modelId="{D7082997-3F15-4943-9EB5-350759F2A889}" type="presParOf" srcId="{464B0775-E2AC-454C-9B0B-0A748421CC2E}" destId="{C569D6E1-AC7F-439F-8DD6-A5BECA53AF67}" srcOrd="0" destOrd="0" presId="urn:microsoft.com/office/officeart/2005/8/layout/radial5"/>
    <dgm:cxn modelId="{95DF1954-B0AD-49FB-AB8C-03425BAC0205}" type="presParOf" srcId="{E4E5757F-67A0-49EE-9AE1-CD95B4A21888}" destId="{773917B1-D0E8-45AF-AF5E-3F56AF16E137}" srcOrd="2" destOrd="0" presId="urn:microsoft.com/office/officeart/2005/8/layout/radial5"/>
    <dgm:cxn modelId="{A0D1C568-4551-4299-9696-1235AC8CE4E5}" type="presParOf" srcId="{E4E5757F-67A0-49EE-9AE1-CD95B4A21888}" destId="{5486DB4D-A59C-4F04-BCED-42192FFF4BCA}" srcOrd="3" destOrd="0" presId="urn:microsoft.com/office/officeart/2005/8/layout/radial5"/>
    <dgm:cxn modelId="{D92D3D96-A5E4-4D0F-AA75-BF2BFB049093}" type="presParOf" srcId="{5486DB4D-A59C-4F04-BCED-42192FFF4BCA}" destId="{46A16721-422E-4639-B2CD-C631E5C66EB8}" srcOrd="0" destOrd="0" presId="urn:microsoft.com/office/officeart/2005/8/layout/radial5"/>
    <dgm:cxn modelId="{6EADB2F3-22C4-47A7-AEED-EED600D9A4D5}" type="presParOf" srcId="{E4E5757F-67A0-49EE-9AE1-CD95B4A21888}" destId="{6B2EBC85-3191-46D4-8D58-ADCA2BF217DD}" srcOrd="4" destOrd="0" presId="urn:microsoft.com/office/officeart/2005/8/layout/radial5"/>
    <dgm:cxn modelId="{1B44492D-9468-4342-B9BC-C80013B39805}" type="presParOf" srcId="{E4E5757F-67A0-49EE-9AE1-CD95B4A21888}" destId="{FB34FB8A-FD7B-460D-AC8B-A955DA607E6A}" srcOrd="5" destOrd="0" presId="urn:microsoft.com/office/officeart/2005/8/layout/radial5"/>
    <dgm:cxn modelId="{E34C7AA2-9C58-43A1-A8C1-C9C2151784B0}" type="presParOf" srcId="{FB34FB8A-FD7B-460D-AC8B-A955DA607E6A}" destId="{8538AAD3-FFAF-4AF5-B52D-092E696436B4}" srcOrd="0" destOrd="0" presId="urn:microsoft.com/office/officeart/2005/8/layout/radial5"/>
    <dgm:cxn modelId="{5205B217-3709-4D39-BCE5-5EB4554D82C4}" type="presParOf" srcId="{E4E5757F-67A0-49EE-9AE1-CD95B4A21888}" destId="{FF247C5D-BFC5-4496-B1F1-9D484A62A083}" srcOrd="6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yt5y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81000"/>
            <a:ext cx="4198454" cy="2819400"/>
          </a:xfrm>
          <a:prstGeom prst="rect">
            <a:avLst/>
          </a:prstGeom>
        </p:spPr>
      </p:pic>
      <p:pic>
        <p:nvPicPr>
          <p:cNvPr id="6" name="Picture 5" descr="trryh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3200400"/>
            <a:ext cx="3733800" cy="2751221"/>
          </a:xfrm>
          <a:prstGeom prst="rect">
            <a:avLst/>
          </a:prstGeom>
        </p:spPr>
      </p:pic>
      <p:pic>
        <p:nvPicPr>
          <p:cNvPr id="7" name="Picture 6" descr="tt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200400"/>
            <a:ext cx="3662314" cy="2743200"/>
          </a:xfrm>
          <a:prstGeom prst="rect">
            <a:avLst/>
          </a:prstGeom>
        </p:spPr>
      </p:pic>
      <p:pic>
        <p:nvPicPr>
          <p:cNvPr id="8" name="Picture 7" descr="kj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495800" cy="6858000"/>
          </a:xfrm>
          <a:prstGeom prst="rect">
            <a:avLst/>
          </a:prstGeom>
        </p:spPr>
      </p:pic>
      <p:pic>
        <p:nvPicPr>
          <p:cNvPr id="9" name="Picture 8" descr="kj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01874E-6 L -0.56718 -0.0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0" y="-1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3469E-6 L 0.65 0.0111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07" y="3505200"/>
            <a:ext cx="2108886" cy="2971800"/>
          </a:xfrm>
          <a:prstGeom prst="rect">
            <a:avLst/>
          </a:prstGeom>
        </p:spPr>
      </p:pic>
      <p:pic>
        <p:nvPicPr>
          <p:cNvPr id="3" name="Picture 2" descr="6589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3810000"/>
            <a:ext cx="1696824" cy="2057400"/>
          </a:xfrm>
          <a:prstGeom prst="rect">
            <a:avLst/>
          </a:prstGeom>
        </p:spPr>
      </p:pic>
      <p:pic>
        <p:nvPicPr>
          <p:cNvPr id="4" name="Picture 3" descr="45693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1" y="0"/>
            <a:ext cx="3352800" cy="29718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5400000">
            <a:off x="4076700" y="3009900"/>
            <a:ext cx="1295400" cy="1588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5867400" y="4800600"/>
            <a:ext cx="1066800" cy="1588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362200" y="4800600"/>
            <a:ext cx="1219200" cy="1588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733800" y="3733800"/>
            <a:ext cx="2133600" cy="23622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উল্লেখযোগ্য গ্রন্থ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ple-flower-frames-boon-m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609600"/>
            <a:ext cx="57951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শিক্ষকের আবৃত্তি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lkjk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828800"/>
            <a:ext cx="5257800" cy="45720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1366_768_201004300207551393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0200"/>
            <a:ext cx="9144000" cy="144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4343400"/>
            <a:ext cx="581120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দিদি আমাকে শোলক বলতেন 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438400"/>
            <a:ext cx="251459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শোলক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egfr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828800"/>
            <a:ext cx="2590800" cy="2291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2590800"/>
            <a:ext cx="2057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শ্লোক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366_768_201004300207551393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_light_bends_vector_minimalism_38905_3840x2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10200"/>
            <a:ext cx="9144000" cy="1447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2438400"/>
            <a:ext cx="22098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দিদি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4564559"/>
            <a:ext cx="63246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আমার দিদি আমাকে আদর করে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401177435227628_467626123298345_209465809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600200"/>
            <a:ext cx="2286000" cy="2833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2590800"/>
            <a:ext cx="3200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বড় বোন।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ackground_light_bends_vector_minimalism_38905_3840x2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20_1200_201005041225171424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0200"/>
            <a:ext cx="9144000" cy="1447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2514600"/>
            <a:ext cx="252495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নেবু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4488359"/>
            <a:ext cx="60198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আমাদের একটা নেবু গাছ আছে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ebu1.jp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905000"/>
            <a:ext cx="2667000" cy="236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6477000" y="2590800"/>
            <a:ext cx="2064774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লেবু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920_1200_201005041225171424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lorful-vector-background-1033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2133600"/>
            <a:ext cx="23622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জোনাই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4114800"/>
            <a:ext cx="70866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রাতে ঝোঁপে-ঝাড়ে জোনাই জ্বলে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2133600"/>
            <a:ext cx="35814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জোনাকি পোকা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43200" y="1319212"/>
            <a:ext cx="2514600" cy="2338388"/>
            <a:chOff x="3124200" y="1828800"/>
            <a:chExt cx="2514600" cy="2338388"/>
          </a:xfrm>
        </p:grpSpPr>
        <p:pic>
          <p:nvPicPr>
            <p:cNvPr id="4" name="Picture 3" descr="5505a5538017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200" y="1828800"/>
              <a:ext cx="2514600" cy="233838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Picture 4" descr="7d74c525bdde40ba23f4f85baa790fee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276600" y="3200400"/>
              <a:ext cx="762000" cy="5334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 descr="7d74c525bdde40ba23f4f85baa790fee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343400" y="3352800"/>
              <a:ext cx="762000" cy="5334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 descr="7d74c525bdde40ba23f4f85baa790fee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352800" y="2514600"/>
              <a:ext cx="762000" cy="5334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8" descr="7d74c525bdde40ba23f4f85baa790fee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267200" y="2133600"/>
              <a:ext cx="762000" cy="5334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Picture 11" descr="7d74c525bdde40ba23f4f85baa790fee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495800" y="2743200"/>
              <a:ext cx="762000" cy="5334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0" y="4191000"/>
            <a:ext cx="3882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0" y="4191000"/>
            <a:ext cx="3930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1258669"/>
            <a:ext cx="762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0800" y="1258669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4200" y="1219200"/>
            <a:ext cx="99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জ্বর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34200" y="4267200"/>
            <a:ext cx="631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বন্ধ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1295400"/>
            <a:ext cx="15240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জ্ব</a:t>
            </a:r>
            <a:endParaRPr lang="en-US" sz="3600" dirty="0"/>
          </a:p>
        </p:txBody>
      </p:sp>
      <p:sp>
        <p:nvSpPr>
          <p:cNvPr id="30" name="Rectangle 29"/>
          <p:cNvSpPr/>
          <p:nvPr/>
        </p:nvSpPr>
        <p:spPr>
          <a:xfrm>
            <a:off x="381000" y="4191000"/>
            <a:ext cx="14478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ন্ধ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685800" y="4191000"/>
            <a:ext cx="638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গন্ধ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1295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জ্বলে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16 L 0.24167 -0.003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834 L 0.2 -0.003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0186 L 0.3375 -0.008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209 L 0.17084 -0.0004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4 -1.85185E-6 L 0.27361 -0.0136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-0.00463 L 0.39028 -0.012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22" grpId="0" animBg="1"/>
      <p:bldP spid="22" grpId="1" animBg="1"/>
      <p:bldP spid="24" grpId="0" animBg="1"/>
      <p:bldP spid="24" grpId="1" animBg="1"/>
      <p:bldP spid="29" grpId="0"/>
      <p:bldP spid="31" grpId="0"/>
      <p:bldP spid="21" grpId="0" animBg="1"/>
      <p:bldP spid="21" grpId="1" animBg="1"/>
      <p:bldP spid="30" grpId="0" animBg="1"/>
      <p:bldP spid="30" grpId="1" animBg="1"/>
      <p:bldP spid="27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-flower-frame-vector-graphics-02.jpg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677400" cy="723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4600" y="1295400"/>
            <a:ext cx="47740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শিক্ষার্থীর আবৃত্তি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x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286000"/>
            <a:ext cx="2514600" cy="2819400"/>
          </a:xfrm>
          <a:prstGeom prst="rect">
            <a:avLst/>
          </a:prstGeom>
        </p:spPr>
      </p:pic>
      <p:pic>
        <p:nvPicPr>
          <p:cNvPr id="5" name="Picture 4" descr="sa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266950"/>
            <a:ext cx="3038475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pring-Bokeh-Blue-Sky-Background-Vector-Illust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629400"/>
          </a:xfrm>
          <a:prstGeom prst="rect">
            <a:avLst/>
          </a:prstGeom>
        </p:spPr>
      </p:pic>
      <p:pic>
        <p:nvPicPr>
          <p:cNvPr id="3" name="Picture 2" descr="images.jpgjmki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57200"/>
            <a:ext cx="3429000" cy="39624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 descr="a1-half-moon-shakil.jpgm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762000"/>
            <a:ext cx="1757256" cy="990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Oval 4"/>
          <p:cNvSpPr/>
          <p:nvPr/>
        </p:nvSpPr>
        <p:spPr>
          <a:xfrm>
            <a:off x="6858000" y="2438400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4992469"/>
            <a:ext cx="7696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বাঁশবাগানের মাথার উপর চাঁদ উঠেছে ওই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068114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99" y="381000"/>
            <a:ext cx="5690681" cy="41148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953000"/>
            <a:ext cx="8637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মাগো, আমার শোলক-বলা কাজলা দিদি কই?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ze280a6ke2809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1"/>
            <a:ext cx="4419600" cy="43434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 descr="egfr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28600"/>
            <a:ext cx="4648200" cy="42672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514600"/>
            <a:ext cx="6629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লিপিকা পাত্র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 </a:t>
            </a:r>
            <a:b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ইখড়ি কাটেংগা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মডেল সর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কারী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প্রাথঃবিদ্যালয়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তেরখাদা, খুলনা।</a:t>
            </a:r>
            <a:endParaRPr lang="en-US" sz="4000" dirty="0"/>
          </a:p>
        </p:txBody>
      </p:sp>
      <p:pic>
        <p:nvPicPr>
          <p:cNvPr id="3" name="Picture 2" descr="C:\Documents and Settings\Administrator\Desktop\PicsArt_06-18-11.40.03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533400"/>
            <a:ext cx="1643073" cy="2133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124200" y="1143000"/>
            <a:ext cx="3047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htesham_1345875058_2-IMG_0142.jpgcvbn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72019"/>
            <a:ext cx="3571009" cy="400896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Picture 2" descr="Village-Pond.bm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04800"/>
            <a:ext cx="4207422" cy="46482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Picture 8" descr="jhg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15000" y="304801"/>
            <a:ext cx="615461" cy="533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 descr="jhg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81600" y="1828800"/>
            <a:ext cx="685800" cy="5943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10" descr="jhg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19600" y="1828800"/>
            <a:ext cx="685800" cy="5943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11" descr="7d74c525bdde40ba23f4f85baa790fe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43400" y="1066800"/>
            <a:ext cx="1066800" cy="457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Picture 13" descr="7d74c525bdde40ba23f4f85baa790fe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95800" y="2362200"/>
            <a:ext cx="1066800" cy="457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Picture 14" descr="7d74c525bdde40ba23f4f85baa790fe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410200" y="2362200"/>
            <a:ext cx="1066800" cy="457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9" name="Picture 18" descr="Jonaki.jpgkloik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553200" y="228600"/>
            <a:ext cx="2209800" cy="466852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3" name="Picture 22" descr="jhgb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43601" y="838200"/>
            <a:ext cx="380999" cy="28575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7200" y="5200471"/>
            <a:ext cx="834555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পুকুর ধারে,নেবুর তলে থোকায় থোকায় জোনাই জ্বলে,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gjghgj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0" y="2362200"/>
            <a:ext cx="1183447" cy="1044801"/>
          </a:xfrm>
          <a:prstGeom prst="rect">
            <a:avLst/>
          </a:prstGeom>
        </p:spPr>
      </p:pic>
      <p:pic>
        <p:nvPicPr>
          <p:cNvPr id="18" name="Picture 17" descr="il_340x270.550781344_snjx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3262075">
            <a:off x="3075303" y="1818673"/>
            <a:ext cx="907859" cy="720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me-Blossom-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4660459" cy="4038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533400" y="5265003"/>
            <a:ext cx="8149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ফুলের গন্ধে ঘুম আসে না, একলা জেগে রই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qdf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000"/>
            <a:ext cx="1143000" cy="17591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 descr="182696_297644910325546_91063161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0"/>
            <a:ext cx="4114800" cy="3886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 descr="images.jpgqdf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0"/>
            <a:ext cx="1143000" cy="17591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10" descr="images.jpgqdf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04800"/>
            <a:ext cx="1143000" cy="17591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11" descr="images.jpgqdf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05000"/>
            <a:ext cx="1143000" cy="175914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105400"/>
            <a:ext cx="82461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মাগো, আমার কোলের কাছে কাজলা দিদি কই?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ze280a6ke2809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4130095" cy="4343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 descr="egfr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4800"/>
            <a:ext cx="4286250" cy="46482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76200" y="2819400"/>
            <a:ext cx="4343400" cy="3048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00600" y="2819400"/>
            <a:ext cx="4191000" cy="3124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76600" y="457200"/>
            <a:ext cx="2362200" cy="1676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23275" y="990600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351074"/>
            <a:ext cx="39757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দল- গোলাপ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‘যতীন্দ্রমোহন বাগচী’ লেখা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২টি গ্রন্থের নাম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0466" y="3101876"/>
            <a:ext cx="43845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দল- জুঁই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তোমাদের পড়া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৩টি কবিতার নাম লিখ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 rot="7740852">
            <a:off x="2826432" y="2119132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 rot="2395105">
            <a:off x="5375488" y="2086250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5" grpId="0" animBg="1"/>
      <p:bldP spid="2" grpId="0"/>
      <p:bldP spid="2" grpId="1"/>
      <p:bldP spid="6" grpId="0"/>
      <p:bldP spid="7" grpId="0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79687"/>
            <a:ext cx="883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ক) ডান দিক থেকে ঠিক উত্তর খাতায় লিখঃ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১)কোথায় জোনাকি জ্বলে?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উত্তরঃ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২)কে শোলক বলতেন?     মা / দাদু /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উত্তরঃ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খ)  পরের চরণ খাতায় লিখঃ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পুকুর ধারে, নেবুর তলে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------------------------------,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0" y="2514600"/>
            <a:ext cx="1600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10200" y="2438400"/>
            <a:ext cx="3456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/বাঁশবাগানে/শিউলিতলে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3505200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দিদি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362200"/>
            <a:ext cx="1667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নেবুর তলে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5715000"/>
            <a:ext cx="4277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থোকায় থোকায় জোনাই জ্বলে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27448 0.075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-0.43664 0.075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5" grpId="0"/>
      <p:bldP spid="9" grpId="0"/>
      <p:bldP spid="9" grpId="1"/>
      <p:bldP spid="12" grpId="0"/>
      <p:bldP spid="12" grpId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045632425_b96f442372.jp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9598" y="1328678"/>
            <a:ext cx="73648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গ) প্রশ্নের উত্তর লিখঃ                                          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১)কখন কাজলা  দিদির কথা বেশি মনে পড়ে 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২)কেন ঘুম আসে না 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৩)তোমার দিদি/ বড়বোন সম্পর্কে ৫টি বাক্য লিখ।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267200"/>
            <a:ext cx="7008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ঘ) কবির নাম সহ কবিতাটির প্রথম ৫ লাইন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12.jpg"/>
          <p:cNvPicPr>
            <a:picLocks noChangeAspect="1"/>
          </p:cNvPicPr>
          <p:nvPr/>
        </p:nvPicPr>
        <p:blipFill>
          <a:blip r:embed="rId2"/>
          <a:srcRect r="1299" b="3704"/>
          <a:stretch>
            <a:fillRect/>
          </a:stretch>
        </p:blipFill>
        <p:spPr>
          <a:xfrm>
            <a:off x="1828800" y="3733800"/>
            <a:ext cx="5791200" cy="1981200"/>
          </a:xfrm>
          <a:prstGeom prst="rect">
            <a:avLst/>
          </a:prstGeom>
        </p:spPr>
      </p:pic>
      <p:pic>
        <p:nvPicPr>
          <p:cNvPr id="4" name="Picture 3" descr="blue_flower_frame_by_1lovedemilovato-d386wk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60"/>
            <a:ext cx="9144000" cy="6861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8400" y="1371600"/>
            <a:ext cx="417614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dirty="0" smtClean="0">
                <a:solidFill>
                  <a:srgbClr val="33854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33854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_flower_frame_by_1lovedemilovato-d386w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1743670"/>
            <a:ext cx="482258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/>
                <a:solidFill>
                  <a:srgbClr val="338543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b="1" dirty="0">
              <a:ln/>
              <a:solidFill>
                <a:srgbClr val="33854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743201"/>
            <a:ext cx="4953000" cy="415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pPr algn="ctr"/>
            <a:r>
              <a:rPr lang="bn-BD" sz="32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শ্রেণিঃচতুর্থ</a:t>
            </a:r>
          </a:p>
          <a:p>
            <a:pPr algn="ctr"/>
            <a:r>
              <a:rPr lang="bn-BD" sz="32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পাঠঃকাজলা দিদি</a:t>
            </a:r>
          </a:p>
          <a:p>
            <a:pPr algn="ctr"/>
            <a:r>
              <a:rPr lang="bn-BD" sz="32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পাঠ্যাংশঃবাঁশ বাগান-------দিদি কই?</a:t>
            </a:r>
          </a:p>
          <a:p>
            <a:pPr algn="ctr"/>
            <a:r>
              <a:rPr lang="bn-BD" sz="3200" b="1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তারিখঃ৩০/০৬/২০১৫ </a:t>
            </a:r>
          </a:p>
          <a:p>
            <a:pPr algn="ctr"/>
            <a:endParaRPr lang="bn-BD" sz="3600" b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b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20_1200_201005041225171424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1371600"/>
            <a:ext cx="850201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শোনাঃ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.1.2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কবিতা শুনে মূল বিষয় বুঝতে পারবে।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বলাঃ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.1.2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পাঠ্য কবিতা সঠিক ছন্দে আবৃত্তি করতে পারবে।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.1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যুক্তব্যঞ্জন সম্বলিত শব্দ পরতে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.2.1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সঠিক  ও প্রমিত উচ্চারণে  পড়তে পারবে।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লেখাঃ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.3.1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যুক্তব্যঞ্জন ভেঙ্গে লিখতে পারবে।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1.3.2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যুক্তব্যঞ্জন দিয়ে শব্দ ও বাক্য লিখতে পারবে।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304800"/>
            <a:ext cx="356540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1177435227628_467626123298345_209465809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4305822" cy="5715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 descr="cms.somewhereinblog.n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09600"/>
            <a:ext cx="3981450" cy="5715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36975-flower-frame-clip-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86800" cy="6324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5" name="Flowchart: Data 4"/>
          <p:cNvSpPr/>
          <p:nvPr/>
        </p:nvSpPr>
        <p:spPr>
          <a:xfrm rot="2029258">
            <a:off x="3049229" y="618951"/>
            <a:ext cx="2818910" cy="1956651"/>
          </a:xfrm>
          <a:prstGeom prst="flowChartInputOutp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68773" y="990600"/>
            <a:ext cx="17652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কবিতা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67000" y="2209800"/>
            <a:ext cx="3810000" cy="3810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200" y="4114800"/>
            <a:ext cx="33794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কাজলা দিদি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4419600"/>
            <a:ext cx="52405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যতীন্দ্রমোহন বাগচী 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78966.jpg"/>
          <p:cNvPicPr>
            <a:picLocks noChangeAspect="1"/>
          </p:cNvPicPr>
          <p:nvPr/>
        </p:nvPicPr>
        <p:blipFill>
          <a:blip r:embed="rId2">
            <a:lum bright="-20000"/>
          </a:blip>
          <a:srcRect l="4329" t="1961" r="4329" b="5882"/>
          <a:stretch>
            <a:fillRect/>
          </a:stretch>
        </p:blipFill>
        <p:spPr>
          <a:xfrm>
            <a:off x="2743200" y="228600"/>
            <a:ext cx="3276600" cy="3886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676400" y="5678269"/>
            <a:ext cx="6075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একজন কবি,পত্রিকার সম্পাদক,সাহিত্যিক।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4800600"/>
            <a:ext cx="205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4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নদীয়া জেলায় জন্মগ্রহণ করেন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D0837F-93B3-49BF-A8B9-C9F48D545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77D0837F-93B3-49BF-A8B9-C9F48D545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4B0775-E2AC-454C-9B0B-0A748421C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464B0775-E2AC-454C-9B0B-0A748421CC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3917B1-D0E8-45AF-AF5E-3F56AF16E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773917B1-D0E8-45AF-AF5E-3F56AF16E1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86DB4D-A59C-4F04-BCED-42192FFF4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5486DB4D-A59C-4F04-BCED-42192FFF4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2EBC85-3191-46D4-8D58-ADCA2BF21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6B2EBC85-3191-46D4-8D58-ADCA2BF21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4FB8A-FD7B-460D-AC8B-A955DA607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FB34FB8A-FD7B-460D-AC8B-A955DA607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247C5D-BFC5-4496-B1F1-9D484A62A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FF247C5D-BFC5-4496-B1F1-9D484A62A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8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4495800" cy="5791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286000"/>
            <a:ext cx="1915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ভারত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6985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52400"/>
            <a:ext cx="4648200" cy="647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609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জমসেদপুর 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0406" y="5801380"/>
            <a:ext cx="3980577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338543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১৮৭৮ সালের ২৭শে নভেম্বর।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6248400"/>
            <a:ext cx="41910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১৯৪৮ সালের ১লা ফেব্রুয়ারী।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5158648"/>
            <a:ext cx="7696200" cy="556352"/>
          </a:xfrm>
          <a:prstGeom prst="rect">
            <a:avLst/>
          </a:prstGeom>
          <a:solidFill>
            <a:schemeClr val="bg2"/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 যতীন্দ্রমোহন বাগচী নদীয়া জেলার জমসেদপুরে জন্ম গ্রহন করেন।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4-Point Star 13"/>
          <p:cNvSpPr/>
          <p:nvPr/>
        </p:nvSpPr>
        <p:spPr>
          <a:xfrm>
            <a:off x="6629400" y="2209800"/>
            <a:ext cx="838200" cy="457200"/>
          </a:xfrm>
          <a:prstGeom prst="star4">
            <a:avLst>
              <a:gd name="adj" fmla="val 10090"/>
            </a:avLst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repeatCount="indefinite" decel="10000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0" grpId="0" animBg="1"/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326</Words>
  <Application>Microsoft Office PowerPoint</Application>
  <PresentationFormat>On-screen Show (4:3)</PresentationFormat>
  <Paragraphs>87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PC10</dc:creator>
  <cp:lastModifiedBy>Lenovo</cp:lastModifiedBy>
  <cp:revision>466</cp:revision>
  <dcterms:created xsi:type="dcterms:W3CDTF">2006-08-16T00:00:00Z</dcterms:created>
  <dcterms:modified xsi:type="dcterms:W3CDTF">2020-04-08T15:53:07Z</dcterms:modified>
</cp:coreProperties>
</file>