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261" r:id="rId10"/>
    <p:sldId id="262" r:id="rId11"/>
    <p:sldId id="263" r:id="rId12"/>
    <p:sldId id="268" r:id="rId13"/>
    <p:sldId id="269" r:id="rId14"/>
    <p:sldId id="271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12420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15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997714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07196"/>
            <a:ext cx="9031616" cy="50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8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পানিদূষণ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69078"/>
            <a:ext cx="8801100" cy="5226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9079"/>
            <a:ext cx="8915400" cy="522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9078"/>
            <a:ext cx="8915400" cy="522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9077"/>
            <a:ext cx="8915400" cy="5226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জলাভূমি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35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কৃষিজমি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ক্ষয়জনিত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29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22531"/>
            <a:ext cx="8991600" cy="541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135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ক্ষয়জনিত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9522"/>
            <a:ext cx="8991600" cy="541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22531"/>
            <a:ext cx="8991600" cy="5412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22531"/>
            <a:ext cx="8991600" cy="5449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দখল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বাধ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অপরিকল্পিত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64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8" grpId="0"/>
      <p:bldP spid="8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পানিপ্রবাহের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সর্বজনীনতা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নিয়মনীতি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রামসার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কনভেনশন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কনভেনশন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" y="918630"/>
            <a:ext cx="8984550" cy="525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6650"/>
            <a:ext cx="8991600" cy="52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7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762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21314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১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৩০-45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খ) ৬০-৭৫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GB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	-৫০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৮৫-৯০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GB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ফুটাতে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ক) ২৫-৩০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খ) ৩০-৩৫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গ) ১৫-২০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ঘ) ৪০-৪৫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শ্যাওলা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খ)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সিংগারা</a:t>
            </a:r>
            <a:endParaRPr lang="en-GB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ক্ষুদিপানা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ঘ)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endParaRPr lang="en-GB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5000" y="1828800"/>
            <a:ext cx="457200" cy="457200"/>
            <a:chOff x="5715000" y="1828800"/>
            <a:chExt cx="457200" cy="457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715000" y="2171700"/>
              <a:ext cx="228600" cy="1143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943600" y="1828800"/>
              <a:ext cx="228600" cy="4572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715000" y="5677753"/>
            <a:ext cx="457200" cy="457200"/>
            <a:chOff x="5715000" y="1828800"/>
            <a:chExt cx="457200" cy="457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15000" y="2171700"/>
              <a:ext cx="228600" cy="1143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943600" y="1828800"/>
              <a:ext cx="228600" cy="4572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143000" y="3928931"/>
            <a:ext cx="457200" cy="457200"/>
            <a:chOff x="5715000" y="1828800"/>
            <a:chExt cx="457200" cy="4572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15000" y="2171700"/>
              <a:ext cx="228600" cy="1143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943600" y="1828800"/>
              <a:ext cx="228600" cy="4572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6533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0446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6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32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967" y="22860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55023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79817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337611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8033" y="28243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146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93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2য়</a:t>
            </a:r>
            <a:endParaRPr lang="bn-IN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42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24332"/>
            <a:ext cx="8991600" cy="6050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3017"/>
            <a:ext cx="8991600" cy="6068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991600" cy="6012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991600" cy="6050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1"/>
            <a:ext cx="4495800" cy="2666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5201"/>
            <a:ext cx="4495800" cy="2666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4495800" cy="335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4419600" cy="3352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6096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1501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একদিনও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কাটাতে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834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" y="60198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991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0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384" y="1066800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384" y="2057400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বর্নণা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84" y="3048000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384" y="4038600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84" y="5029200"/>
            <a:ext cx="9031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as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বিশুদ্ধকরন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প্রতিকারসহ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04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472" y="860567"/>
            <a:ext cx="4703928" cy="53878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920711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ctr">
              <a:buAutoNum type="arabicPeriod"/>
            </a:pP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গলনাংক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ctr">
              <a:buAutoNum type="arabicPeriod"/>
            </a:pP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স্ফুটনাংক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3200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471" y="6248400"/>
            <a:ext cx="9123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গলনাংক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40095"/>
            <a:ext cx="3886200" cy="5341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" y="873654"/>
            <a:ext cx="4703929" cy="5374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40095"/>
            <a:ext cx="3886200" cy="534120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800600" y="3200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471" y="6248400"/>
            <a:ext cx="9123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বাষ্পে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স্ফুটনাংক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70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 animBg="1"/>
      <p:bldP spid="8" grpId="1" animBg="1"/>
      <p:bldP spid="9" grpId="0"/>
      <p:bldP spid="9" grpId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97340"/>
            <a:ext cx="106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03" y="3276600"/>
            <a:ext cx="106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024152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11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467922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38600" y="2955176"/>
            <a:ext cx="205740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208794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54102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-25063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49"/>
            <a:ext cx="8991600" cy="52146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200" y="61354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ভাগরই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48"/>
            <a:ext cx="8915400" cy="521466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6603" y="61354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তুষার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8753"/>
            <a:ext cx="8915400" cy="5213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" y="857248"/>
            <a:ext cx="8899358" cy="52146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24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ভূগর্ভস্থ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" y="6111406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38100" y="60592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ঝর্ণার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7249"/>
            <a:ext cx="8839200" cy="52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4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  <p:bldP spid="8" grpId="0"/>
      <p:bldP spid="8" grpId="1"/>
      <p:bldP spid="11" grpId="0"/>
      <p:bldP spid="11" grpId="1"/>
      <p:bldP spid="12" grpId="0"/>
      <p:bldP spid="12" grpId="1"/>
      <p:bldP spid="18" grpId="0"/>
      <p:bldP spid="18" grpId="1"/>
      <p:bldP spid="19" grpId="0"/>
      <p:bldP spid="19" grpId="1"/>
      <p:bldP spid="20" grpId="0"/>
      <p:bldP spid="31" grpId="0"/>
      <p:bldP spid="31" grpId="1"/>
      <p:bldP spid="33" grpId="0"/>
      <p:bldP spid="33" grpId="1"/>
      <p:bldP spid="36" grpId="0"/>
      <p:bldP spid="36" grpId="1"/>
      <p:bldP spid="37" grpId="0"/>
      <p:bldP spid="37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দূষনের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4267200" cy="5257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Right Arrow 3"/>
          <p:cNvSpPr/>
          <p:nvPr/>
        </p:nvSpPr>
        <p:spPr>
          <a:xfrm>
            <a:off x="4343400" y="3124200"/>
            <a:ext cx="609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4154816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172200"/>
            <a:ext cx="9031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খালের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62" y="685800"/>
            <a:ext cx="4090737" cy="525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62" y="685800"/>
            <a:ext cx="4090737" cy="525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4267200" cy="5257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184" y="6073914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নদির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43400" y="3124200"/>
            <a:ext cx="609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392" y="6096000"/>
            <a:ext cx="903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নদির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152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/>
      <p:bldP spid="7" grpId="1"/>
      <p:bldP spid="12" grpId="0"/>
      <p:bldP spid="12" grpId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0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বিশুদ্ধকরন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78114"/>
            <a:ext cx="9031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পরিস্রাবণ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" y="990600"/>
            <a:ext cx="5241758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525780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" y="1066800"/>
            <a:ext cx="5209674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" y="990600"/>
            <a:ext cx="5241758" cy="4988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6338" y="6096000"/>
            <a:ext cx="2669320" cy="707886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পরিস্রাবণ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990600"/>
            <a:ext cx="3563344" cy="483209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পরিস্রাবণ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অদ্রবণীয়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ধূলা-বালির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1313795"/>
            <a:ext cx="3563344" cy="440120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6096000"/>
            <a:ext cx="3010761" cy="707886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9091" y="6096000"/>
            <a:ext cx="2093843" cy="707886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2407" y="1421487"/>
            <a:ext cx="3563344" cy="440120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১৫-২০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ফুটালে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বাসা-বাড়িতে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9091" y="6096000"/>
            <a:ext cx="2705470" cy="707886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4456" y="914400"/>
            <a:ext cx="3563344" cy="5078313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পরীক্ষাগারে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296937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415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150</cp:revision>
  <dcterms:created xsi:type="dcterms:W3CDTF">2006-08-16T00:00:00Z</dcterms:created>
  <dcterms:modified xsi:type="dcterms:W3CDTF">2020-04-08T07:29:38Z</dcterms:modified>
</cp:coreProperties>
</file>