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88" r:id="rId4"/>
    <p:sldId id="276" r:id="rId5"/>
    <p:sldId id="257" r:id="rId6"/>
    <p:sldId id="281" r:id="rId7"/>
    <p:sldId id="282" r:id="rId8"/>
    <p:sldId id="283" r:id="rId9"/>
    <p:sldId id="284" r:id="rId10"/>
    <p:sldId id="258" r:id="rId11"/>
    <p:sldId id="285" r:id="rId12"/>
    <p:sldId id="286" r:id="rId13"/>
    <p:sldId id="287" r:id="rId14"/>
    <p:sldId id="259" r:id="rId15"/>
    <p:sldId id="277" r:id="rId16"/>
    <p:sldId id="278" r:id="rId17"/>
    <p:sldId id="280" r:id="rId18"/>
    <p:sldId id="260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ই-বুক </a:t>
          </a:r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/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টেলিমেডিসিন</a:t>
          </a:r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/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জিনোম  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/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F59E7803-0A6A-4C81-88EF-9C5358EA9DB1}">
      <dgm:prSet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গবেষণা</a:t>
          </a:r>
          <a:r>
            <a:rPr lang="bn-BD" dirty="0" smtClean="0"/>
            <a:t> </a:t>
          </a:r>
          <a:endParaRPr lang="en-US" dirty="0"/>
        </a:p>
      </dgm:t>
    </dgm:pt>
    <dgm:pt modelId="{558ED733-9DDB-4759-AFA7-C2148B76782F}" type="parTrans" cxnId="{2BF5AEAC-F197-4A99-B2F0-E3FDCDF5E389}">
      <dgm:prSet/>
      <dgm:spPr/>
      <dgm:t>
        <a:bodyPr/>
        <a:lstStyle/>
        <a:p>
          <a:endParaRPr lang="en-US"/>
        </a:p>
      </dgm:t>
    </dgm:pt>
    <dgm:pt modelId="{DC14273E-5EE7-428C-BE31-741265393D96}" type="sibTrans" cxnId="{2BF5AEAC-F197-4A99-B2F0-E3FDCDF5E389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4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4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4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E58BA-960E-4A34-BE71-F127DE5F0178}" type="pres">
      <dgm:prSet presAssocID="{558ED733-9DDB-4759-AFA7-C2148B76782F}" presName="Name9" presStyleLbl="parChTrans1D2" presStyleIdx="2" presStyleCnt="4"/>
      <dgm:spPr/>
      <dgm:t>
        <a:bodyPr/>
        <a:lstStyle/>
        <a:p>
          <a:endParaRPr lang="en-US"/>
        </a:p>
      </dgm:t>
    </dgm:pt>
    <dgm:pt modelId="{8AF60B44-15FE-4086-B345-17DD17BC8C9B}" type="pres">
      <dgm:prSet presAssocID="{558ED733-9DDB-4759-AFA7-C2148B76782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C3B34AF-4A90-491A-9AFE-BF061E9C328B}" type="pres">
      <dgm:prSet presAssocID="{F59E7803-0A6A-4C81-88EF-9C5358EA9D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3" presStyleCnt="4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3" presStyleCnt="4" custScaleX="169005" custScaleY="123332" custRadScaleRad="122815" custRadScaleInc="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101314-7353-4E5F-848E-9443BCD162C8}" type="presOf" srcId="{A28D751E-42AE-427F-B10A-E309000B52CD}" destId="{1681749C-4E77-4AFD-9003-367654AC1151}" srcOrd="0" destOrd="0" presId="urn:microsoft.com/office/officeart/2005/8/layout/radial1"/>
    <dgm:cxn modelId="{A1D4614E-EE90-481E-9A8A-D0FB277C4975}" type="presOf" srcId="{7E427CF7-679B-4C3B-BC20-29C712F633F6}" destId="{C5C0C303-D3AA-42C8-92C9-0A4DCC38D044}" srcOrd="0" destOrd="0" presId="urn:microsoft.com/office/officeart/2005/8/layout/radial1"/>
    <dgm:cxn modelId="{B1324F04-6A39-4A88-9B72-D73A62C29EDF}" type="presOf" srcId="{F59E7803-0A6A-4C81-88EF-9C5358EA9DB1}" destId="{7C3B34AF-4A90-491A-9AFE-BF061E9C328B}" srcOrd="0" destOrd="0" presId="urn:microsoft.com/office/officeart/2005/8/layout/radial1"/>
    <dgm:cxn modelId="{8291587E-E9D8-46F7-98B2-08AAEE180BDD}" type="presOf" srcId="{558ED733-9DDB-4759-AFA7-C2148B76782F}" destId="{F3AE58BA-960E-4A34-BE71-F127DE5F0178}" srcOrd="0" destOrd="0" presId="urn:microsoft.com/office/officeart/2005/8/layout/radial1"/>
    <dgm:cxn modelId="{EA70B5A1-FD6B-45C2-9F4F-50A25F40A628}" type="presOf" srcId="{A28D751E-42AE-427F-B10A-E309000B52CD}" destId="{A86C6B06-0941-465E-B17F-BA522AB9E6C7}" srcOrd="1" destOrd="0" presId="urn:microsoft.com/office/officeart/2005/8/layout/radial1"/>
    <dgm:cxn modelId="{FC30D7F4-E189-42A0-BDD1-410A23010FD7}" type="presOf" srcId="{E8B66E16-4FC4-4615-9350-1385C51FAEF1}" destId="{106FB81A-DA51-42D1-BE65-DB21B3660AC9}" srcOrd="1" destOrd="0" presId="urn:microsoft.com/office/officeart/2005/8/layout/radial1"/>
    <dgm:cxn modelId="{87522718-AE31-43D3-9C22-C891F5BDF3D5}" type="presOf" srcId="{E8B66E16-4FC4-4615-9350-1385C51FAEF1}" destId="{279D9462-27E7-43BE-9D5E-F3BBE42442CD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A6FBFA40-DD93-449F-9212-AF95CF162E98}" type="presOf" srcId="{7DFDB2E6-611D-40FA-8F4E-846A4F9D452D}" destId="{609746C2-E8C4-4A0A-A369-8E350DECD456}" srcOrd="1" destOrd="0" presId="urn:microsoft.com/office/officeart/2005/8/layout/radial1"/>
    <dgm:cxn modelId="{A577D175-67B3-48E5-999F-F71247E0E443}" type="presOf" srcId="{3D38940F-488E-4212-80C6-05757F25C108}" destId="{F141CF5C-6D4A-4A9E-A9FE-5FD68496E41C}" srcOrd="0" destOrd="0" presId="urn:microsoft.com/office/officeart/2005/8/layout/radial1"/>
    <dgm:cxn modelId="{8BC6A7C7-812F-4B10-8723-419CA5CA4AF9}" srcId="{A2B16284-5204-4820-8B00-2E96E1D9F41B}" destId="{78EE66F8-B4DD-4B45-9EBE-1EEF179A92A3}" srcOrd="3" destOrd="0" parTransId="{7DFDB2E6-611D-40FA-8F4E-846A4F9D452D}" sibTransId="{6399D0AE-0A92-4F93-9863-0D7FFB019168}"/>
    <dgm:cxn modelId="{D632D2EB-0DCB-4A3D-8526-198B669E2AA4}" type="presOf" srcId="{558ED733-9DDB-4759-AFA7-C2148B76782F}" destId="{8AF60B44-15FE-4086-B345-17DD17BC8C9B}" srcOrd="1" destOrd="0" presId="urn:microsoft.com/office/officeart/2005/8/layout/radial1"/>
    <dgm:cxn modelId="{EEB1813B-7D4E-4CEE-BF53-68948C240F5C}" type="presOf" srcId="{78EE66F8-B4DD-4B45-9EBE-1EEF179A92A3}" destId="{9D6382AA-E4D9-423C-AE60-394B9CF8275A}" srcOrd="0" destOrd="0" presId="urn:microsoft.com/office/officeart/2005/8/layout/radial1"/>
    <dgm:cxn modelId="{5FDB577E-B487-4059-93C7-9C5D5F2674F0}" type="presOf" srcId="{DC8DEF03-B4B2-4FDE-B53B-80EBB7EA04B7}" destId="{F22B015E-3623-4043-B8EA-2FAEABDAAE8A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2BF5AEAC-F197-4A99-B2F0-E3FDCDF5E389}" srcId="{A2B16284-5204-4820-8B00-2E96E1D9F41B}" destId="{F59E7803-0A6A-4C81-88EF-9C5358EA9DB1}" srcOrd="2" destOrd="0" parTransId="{558ED733-9DDB-4759-AFA7-C2148B76782F}" sibTransId="{DC14273E-5EE7-428C-BE31-741265393D96}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D98D366B-947E-4FB5-A314-7CEA9ACDA11D}" type="presOf" srcId="{7DFDB2E6-611D-40FA-8F4E-846A4F9D452D}" destId="{C45B2A9E-5FFF-49C6-981C-452C338E3286}" srcOrd="0" destOrd="0" presId="urn:microsoft.com/office/officeart/2005/8/layout/radial1"/>
    <dgm:cxn modelId="{FE3FC260-EA16-4738-991E-1FBABCD91440}" type="presOf" srcId="{A2B16284-5204-4820-8B00-2E96E1D9F41B}" destId="{A2FC1977-93EA-4368-AB42-6517D9C0131F}" srcOrd="0" destOrd="0" presId="urn:microsoft.com/office/officeart/2005/8/layout/radial1"/>
    <dgm:cxn modelId="{AB565CE6-BAF5-462B-A986-3CCC6340E553}" type="presParOf" srcId="{F22B015E-3623-4043-B8EA-2FAEABDAAE8A}" destId="{A2FC1977-93EA-4368-AB42-6517D9C0131F}" srcOrd="0" destOrd="0" presId="urn:microsoft.com/office/officeart/2005/8/layout/radial1"/>
    <dgm:cxn modelId="{C4CE1549-E260-43C1-A1D2-DCB78048FCC0}" type="presParOf" srcId="{F22B015E-3623-4043-B8EA-2FAEABDAAE8A}" destId="{1681749C-4E77-4AFD-9003-367654AC1151}" srcOrd="1" destOrd="0" presId="urn:microsoft.com/office/officeart/2005/8/layout/radial1"/>
    <dgm:cxn modelId="{F14B534A-A774-4CD9-860D-0354E78091E0}" type="presParOf" srcId="{1681749C-4E77-4AFD-9003-367654AC1151}" destId="{A86C6B06-0941-465E-B17F-BA522AB9E6C7}" srcOrd="0" destOrd="0" presId="urn:microsoft.com/office/officeart/2005/8/layout/radial1"/>
    <dgm:cxn modelId="{41AB1922-6FA2-438C-96EF-8257D6476D7C}" type="presParOf" srcId="{F22B015E-3623-4043-B8EA-2FAEABDAAE8A}" destId="{C5C0C303-D3AA-42C8-92C9-0A4DCC38D044}" srcOrd="2" destOrd="0" presId="urn:microsoft.com/office/officeart/2005/8/layout/radial1"/>
    <dgm:cxn modelId="{39C0BF4C-C450-444C-9268-4F31EFB44262}" type="presParOf" srcId="{F22B015E-3623-4043-B8EA-2FAEABDAAE8A}" destId="{279D9462-27E7-43BE-9D5E-F3BBE42442CD}" srcOrd="3" destOrd="0" presId="urn:microsoft.com/office/officeart/2005/8/layout/radial1"/>
    <dgm:cxn modelId="{75EE4F1E-5C6E-4D65-A09B-E2685E486A51}" type="presParOf" srcId="{279D9462-27E7-43BE-9D5E-F3BBE42442CD}" destId="{106FB81A-DA51-42D1-BE65-DB21B3660AC9}" srcOrd="0" destOrd="0" presId="urn:microsoft.com/office/officeart/2005/8/layout/radial1"/>
    <dgm:cxn modelId="{CCAB8E03-CFB2-45B9-A9FD-FD4D99CB6BB4}" type="presParOf" srcId="{F22B015E-3623-4043-B8EA-2FAEABDAAE8A}" destId="{F141CF5C-6D4A-4A9E-A9FE-5FD68496E41C}" srcOrd="4" destOrd="0" presId="urn:microsoft.com/office/officeart/2005/8/layout/radial1"/>
    <dgm:cxn modelId="{0B60259C-6401-48E2-BE1F-2CF178FAD8E0}" type="presParOf" srcId="{F22B015E-3623-4043-B8EA-2FAEABDAAE8A}" destId="{F3AE58BA-960E-4A34-BE71-F127DE5F0178}" srcOrd="5" destOrd="0" presId="urn:microsoft.com/office/officeart/2005/8/layout/radial1"/>
    <dgm:cxn modelId="{D77449EC-CD41-4318-98A2-0526BAD0E8CE}" type="presParOf" srcId="{F3AE58BA-960E-4A34-BE71-F127DE5F0178}" destId="{8AF60B44-15FE-4086-B345-17DD17BC8C9B}" srcOrd="0" destOrd="0" presId="urn:microsoft.com/office/officeart/2005/8/layout/radial1"/>
    <dgm:cxn modelId="{53BD3634-90D4-4CCE-82D6-802F25BFE988}" type="presParOf" srcId="{F22B015E-3623-4043-B8EA-2FAEABDAAE8A}" destId="{7C3B34AF-4A90-491A-9AFE-BF061E9C328B}" srcOrd="6" destOrd="0" presId="urn:microsoft.com/office/officeart/2005/8/layout/radial1"/>
    <dgm:cxn modelId="{6C7A75BB-0D72-45D7-8663-A219B7A7A72C}" type="presParOf" srcId="{F22B015E-3623-4043-B8EA-2FAEABDAAE8A}" destId="{C45B2A9E-5FFF-49C6-981C-452C338E3286}" srcOrd="7" destOrd="0" presId="urn:microsoft.com/office/officeart/2005/8/layout/radial1"/>
    <dgm:cxn modelId="{33E42470-F9DD-4E4B-9D44-B9A8E56125E9}" type="presParOf" srcId="{C45B2A9E-5FFF-49C6-981C-452C338E3286}" destId="{609746C2-E8C4-4A0A-A369-8E350DECD456}" srcOrd="0" destOrd="0" presId="urn:microsoft.com/office/officeart/2005/8/layout/radial1"/>
    <dgm:cxn modelId="{C5811619-14AE-4180-BB30-D596DEA01229}" type="presParOf" srcId="{F22B015E-3623-4043-B8EA-2FAEABDAAE8A}" destId="{9D6382AA-E4D9-423C-AE60-394B9CF8275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554735" y="209867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788148" y="2332090"/>
        <a:ext cx="1127019" cy="1127019"/>
      </dsp:txXfrm>
    </dsp:sp>
    <dsp:sp modelId="{1681749C-4E77-4AFD-9003-367654AC1151}">
      <dsp:nvSpPr>
        <dsp:cNvPr id="0" name=""/>
        <dsp:cNvSpPr/>
      </dsp:nvSpPr>
      <dsp:spPr>
        <a:xfrm rot="16200000">
          <a:off x="4111395" y="184082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9645" y="1846401"/>
        <a:ext cx="24026" cy="24026"/>
      </dsp:txXfrm>
    </dsp:sp>
    <dsp:sp modelId="{C5C0C303-D3AA-42C8-92C9-0A4DCC38D044}">
      <dsp:nvSpPr>
        <dsp:cNvPr id="0" name=""/>
        <dsp:cNvSpPr/>
      </dsp:nvSpPr>
      <dsp:spPr>
        <a:xfrm>
          <a:off x="3554735" y="2430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ই-বুক </a:t>
          </a: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788148" y="257720"/>
        <a:ext cx="1127019" cy="1127019"/>
      </dsp:txXfrm>
    </dsp:sp>
    <dsp:sp modelId="{279D9462-27E7-43BE-9D5E-F3BBE42442CD}">
      <dsp:nvSpPr>
        <dsp:cNvPr id="0" name=""/>
        <dsp:cNvSpPr/>
      </dsp:nvSpPr>
      <dsp:spPr>
        <a:xfrm rot="21537927">
          <a:off x="5148411" y="2859309"/>
          <a:ext cx="477268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77268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75114" y="2864970"/>
        <a:ext cx="23863" cy="23863"/>
      </dsp:txXfrm>
    </dsp:sp>
    <dsp:sp modelId="{F141CF5C-6D4A-4A9E-A9FE-5FD68496E41C}">
      <dsp:nvSpPr>
        <dsp:cNvPr id="0" name=""/>
        <dsp:cNvSpPr/>
      </dsp:nvSpPr>
      <dsp:spPr>
        <a:xfrm>
          <a:off x="5625511" y="206128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জিনোম   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858924" y="2294695"/>
        <a:ext cx="1127019" cy="1127019"/>
      </dsp:txXfrm>
    </dsp:sp>
    <dsp:sp modelId="{F3AE58BA-960E-4A34-BE71-F127DE5F0178}">
      <dsp:nvSpPr>
        <dsp:cNvPr id="0" name=""/>
        <dsp:cNvSpPr/>
      </dsp:nvSpPr>
      <dsp:spPr>
        <a:xfrm rot="5400000">
          <a:off x="4111395" y="391519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9645" y="3920771"/>
        <a:ext cx="24026" cy="24026"/>
      </dsp:txXfrm>
    </dsp:sp>
    <dsp:sp modelId="{7C3B34AF-4A90-491A-9AFE-BF061E9C328B}">
      <dsp:nvSpPr>
        <dsp:cNvPr id="0" name=""/>
        <dsp:cNvSpPr/>
      </dsp:nvSpPr>
      <dsp:spPr>
        <a:xfrm>
          <a:off x="3554735" y="417304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গবেষণা</a:t>
          </a:r>
          <a:r>
            <a:rPr lang="bn-BD" sz="2300" kern="1200" dirty="0" smtClean="0"/>
            <a:t> </a:t>
          </a:r>
          <a:endParaRPr lang="en-US" sz="2300" kern="1200" dirty="0"/>
        </a:p>
      </dsp:txBody>
      <dsp:txXfrm>
        <a:off x="3788148" y="4406460"/>
        <a:ext cx="1127019" cy="1127019"/>
      </dsp:txXfrm>
    </dsp:sp>
    <dsp:sp modelId="{C45B2A9E-5FFF-49C6-981C-452C338E3286}">
      <dsp:nvSpPr>
        <dsp:cNvPr id="0" name=""/>
        <dsp:cNvSpPr/>
      </dsp:nvSpPr>
      <dsp:spPr>
        <a:xfrm rot="10810449">
          <a:off x="3150858" y="2874970"/>
          <a:ext cx="403881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03881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42702" y="2882466"/>
        <a:ext cx="20194" cy="20194"/>
      </dsp:txXfrm>
    </dsp:sp>
    <dsp:sp modelId="{9D6382AA-E4D9-423C-AE60-394B9CF8275A}">
      <dsp:nvSpPr>
        <dsp:cNvPr id="0" name=""/>
        <dsp:cNvSpPr/>
      </dsp:nvSpPr>
      <dsp:spPr>
        <a:xfrm>
          <a:off x="457193" y="1904996"/>
          <a:ext cx="2693677" cy="196572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টেলিমেডিসিন</a:t>
          </a: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851673" y="2192869"/>
        <a:ext cx="1904717" cy="1389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6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2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6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0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2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73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19368"/>
            <a:ext cx="7137779" cy="4034824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8056"/>
            <a:ext cx="2514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4114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ক্ষেত্রে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কোথায়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ব্যবহৃত হচ্ছে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ও গবেষণায় তথ্য ও যোগাযোগ প্রযুক্তি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810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ও গবেষণার কাজকে সহজ করেছে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6103203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বিজ্ঞানীরা পাটের জিনোম বের করেছিল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904220"/>
            <a:ext cx="4225636" cy="28191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0" y="3651451"/>
            <a:ext cx="3964719" cy="24662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27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277" y="11939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 তথ্য ও যোগাযোগ প্রযুক্তি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830" y="322837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বিষায়ক অনুষ্ঠান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5291" y="332509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কৃষির উপর ওয়েব সাইট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6980" y="6059129"/>
            <a:ext cx="384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 কৃষি সম্যার সমাধান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5" y="990599"/>
            <a:ext cx="3137709" cy="21963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2"/>
          <a:stretch/>
        </p:blipFill>
        <p:spPr>
          <a:xfrm>
            <a:off x="4953000" y="997309"/>
            <a:ext cx="3545434" cy="21896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75" y="3807538"/>
            <a:ext cx="3650910" cy="20478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47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3497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আর আবহাওয়া জানতে তথ্য ও যোগাযোগ প্রযুক্তি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362" y="3708460"/>
            <a:ext cx="447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১৯৭০ সালের ঘূর্ণঝড়ে এই দেশে প্রায় লক্ষ লোক মারা গেছে।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1865" y="587851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আগেই ঘূর্ণিঝড়ের পূর্বাভাস পাওয়া যায়।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5" y="1147238"/>
            <a:ext cx="4312935" cy="23182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50" y="2819400"/>
            <a:ext cx="4047231" cy="28042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47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509" y="216090"/>
            <a:ext cx="8534400" cy="2245073"/>
            <a:chOff x="304800" y="345727"/>
            <a:chExt cx="8534400" cy="224507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2988" y="345727"/>
              <a:ext cx="6775287" cy="2245073"/>
              <a:chOff x="2372900" y="61489"/>
              <a:chExt cx="7567159" cy="264014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15707" y="304581"/>
                <a:ext cx="4224352" cy="904843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0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4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4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2900" y="61489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62000" y="2895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আর কোন কোন ক্ষেত্রে তথ্য ও যোগাযোগ প্রযুক্তি ব্যবহার করা যায় তার একটি তালিকা তৈরি কর।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31857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সমাধান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অনলাইনের মাধ্যমে বিশ্ব্বের যে কোন লাইব্রেরীর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পড়া যাবে।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দেশ-বিদেশের যে কোন শিক্ষকের সাথে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 করা যায়।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বিভিন্ন অনলাইন ভিত্তিক পরীক্ষা দেওয়া যায়।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বিভিন্ন বই ডাউনলোড করা যায়।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92305198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6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E58BA-960E-4A34-BE71-F127DE5F0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B34AF-4A90-491A-9AFE-BF061E9C3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597" y="45131"/>
            <a:ext cx="61152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৩.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মাল্টিমিডিয়ার আ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ভি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ধানিক </a:t>
            </a:r>
            <a:r>
              <a:rPr lang="bn-BD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</a:t>
            </a:r>
            <a:r>
              <a:rPr lang="bn-I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ূ</a:t>
            </a:r>
            <a:r>
              <a:rPr lang="bn-BD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কী? 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bn-BD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আমাদের দেশের বিজ্ঞানীরা পাটের কী 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আবিষ্কার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</a:p>
          <a:p>
            <a:pPr marL="457200" lvl="0"/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করতে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আইসিটি-এর ব্যবহার করেছিলেন? </a:t>
            </a:r>
            <a:endParaRPr lang="bn-BD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3184" y="17595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বহুমাধ্যম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361004" y="1828800"/>
            <a:ext cx="295072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একক মাধ্যম  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514600"/>
            <a:ext cx="30234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বিশেষ মাধ্যম 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8582" y="2408741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ত্রি-মাধ্যম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38200" y="4551219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জি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ন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052944" y="5181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জিনোম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367932" y="5181600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 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জিমন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1004" y="4488873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তন্তু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endParaRPr lang="en-US" sz="2400" dirty="0"/>
          </a:p>
        </p:txBody>
      </p:sp>
      <p:sp>
        <p:nvSpPr>
          <p:cNvPr id="11" name="Multiply 10"/>
          <p:cNvSpPr/>
          <p:nvPr/>
        </p:nvSpPr>
        <p:spPr>
          <a:xfrm>
            <a:off x="7425463" y="260270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54" y="180303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214468" y="18891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542715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97191" y="456507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496618" y="517659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79" y="5228022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348746" y="4495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657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ব্যবহারের উপর একটি ছোট প্রবন্ধ লিখ।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81200" y="609600"/>
            <a:ext cx="475798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09812"/>
            <a:ext cx="4495799" cy="31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393555"/>
            <a:ext cx="67818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6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09737"/>
            <a:ext cx="571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00752"/>
            <a:ext cx="4267200" cy="522541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৫ম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36980"/>
            <a:ext cx="4038600" cy="5389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</a:t>
            </a:r>
            <a:r>
              <a:rPr lang="b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 </a:t>
            </a:r>
          </a:p>
          <a:p>
            <a:pPr marL="0" indent="0">
              <a:buNone/>
            </a:pPr>
            <a:endParaRPr lang="bn-IN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আবুল হোসেন 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(আইসিটি) 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জয়দেবপুর ইসলামিয়া দাখিল মাদ্রাসা 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সাপাহার, নওগাঁ। </a:t>
            </a:r>
            <a:endParaRPr lang="bn-BD" sz="2400" dirty="0">
              <a:latin typeface="Times New Roman" pitchFamily="18" charset="0"/>
              <a:cs typeface="NikoshBAN" pitchFamily="2" charset="0"/>
            </a:endParaRPr>
          </a:p>
          <a:p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09507"/>
            <a:ext cx="2057400" cy="20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799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236" y="38817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ছাত্র/ছাত্রী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67897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26751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28699"/>
            <a:ext cx="4005803" cy="28575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03" y="3429000"/>
            <a:ext cx="4147597" cy="27699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3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62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812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তথ্য ও যোগাযোগ প্রযুক্তির ব্যবহার    </a:t>
            </a:r>
          </a:p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 </a:t>
            </a:r>
          </a:p>
          <a:p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চিকিৎসা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 </a:t>
            </a:r>
          </a:p>
          <a:p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বিজ্ঞান ও গবেষণার ক্ষেত্রে তথ্য ও যোগাযোগ 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গুরুত্ব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কৃষি, পরিবেশ 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আবহাওয়া সম্পর্কে তথ্য প্রদানে 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 বর্ণনা করতে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555" y="2286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ব্যবহার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276359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পাঠদান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2500" y="5631496"/>
            <a:ext cx="371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 মাধ্যমে পাঠদান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2438400"/>
            <a:ext cx="4133850" cy="285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207430"/>
            <a:ext cx="3990110" cy="30620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52109" y="121643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পাঠদানের কী পার্থক্য দেখতে পাচ্ছ?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69"/>
          <a:stretch/>
        </p:blipFill>
        <p:spPr bwMode="auto">
          <a:xfrm>
            <a:off x="7222388" y="143450"/>
            <a:ext cx="1100023" cy="7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8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91" y="152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265013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  পরীক্ষা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292722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ই-বুকে  কয়েক হাজার  বই রাখা যায়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868917"/>
            <a:ext cx="2857500" cy="3409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32" y="1600200"/>
            <a:ext cx="3978377" cy="22288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51" y="217261"/>
            <a:ext cx="10969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5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836" y="228600"/>
            <a:ext cx="568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চিকিৎসায়  তথ্য ও যোগাযোগ প্রযুক্তি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39715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 চিকিৎসা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6316" y="602007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 মাধ্যমে চিকিৎসা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18" y="2845879"/>
            <a:ext cx="4114800" cy="28594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0" y="1712245"/>
            <a:ext cx="4398534" cy="32637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32" y="565620"/>
            <a:ext cx="1162050" cy="11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5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চিকিৎসায়  তথ্য ও যোগাযোগ প্রযুক্তি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475018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 বাইরে থেকে শরীরের ভিতরের হৃৎপিন্ডের এরকম নিখুঁত ছবি তোলা সম্ভব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8773" y="3653135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টেলিমেডিসিন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143000"/>
            <a:ext cx="2369128" cy="3332018"/>
            <a:chOff x="789708" y="1143000"/>
            <a:chExt cx="2369128" cy="33320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 r="7273"/>
            <a:stretch/>
          </p:blipFill>
          <p:spPr bwMode="auto">
            <a:xfrm>
              <a:off x="789708" y="1143000"/>
              <a:ext cx="2369127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 r="7273" b="28658"/>
            <a:stretch/>
          </p:blipFill>
          <p:spPr bwMode="auto">
            <a:xfrm>
              <a:off x="789708" y="3048000"/>
              <a:ext cx="2369128" cy="14270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62" y="1395708"/>
            <a:ext cx="5506556" cy="22574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52101"/>
            <a:ext cx="11652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8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441</Words>
  <Application>Microsoft Office PowerPoint</Application>
  <PresentationFormat>On-screen Show (4:3)</PresentationFormat>
  <Paragraphs>109</Paragraphs>
  <Slides>19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SolaimanLipi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pc</cp:lastModifiedBy>
  <cp:revision>245</cp:revision>
  <dcterms:created xsi:type="dcterms:W3CDTF">2015-03-31T15:15:49Z</dcterms:created>
  <dcterms:modified xsi:type="dcterms:W3CDTF">2020-04-08T11:33:54Z</dcterms:modified>
</cp:coreProperties>
</file>