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8" r:id="rId2"/>
    <p:sldId id="259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3075-A797-4199-B4D7-D42407D77E04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ADC1-999B-4062-8F99-8D44A9FCC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69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3075-A797-4199-B4D7-D42407D77E04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ADC1-999B-4062-8F99-8D44A9FCC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04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3075-A797-4199-B4D7-D42407D77E04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ADC1-999B-4062-8F99-8D44A9FCC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349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3075-A797-4199-B4D7-D42407D77E04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ADC1-999B-4062-8F99-8D44A9FCC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441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3075-A797-4199-B4D7-D42407D77E04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ADC1-999B-4062-8F99-8D44A9FCC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66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3075-A797-4199-B4D7-D42407D77E04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ADC1-999B-4062-8F99-8D44A9FCC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368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3075-A797-4199-B4D7-D42407D77E04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ADC1-999B-4062-8F99-8D44A9FCC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566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3075-A797-4199-B4D7-D42407D77E04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ADC1-999B-4062-8F99-8D44A9FCC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322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3075-A797-4199-B4D7-D42407D77E04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ADC1-999B-4062-8F99-8D44A9FCC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273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3075-A797-4199-B4D7-D42407D77E04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ADC1-999B-4062-8F99-8D44A9FCC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206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3075-A797-4199-B4D7-D42407D77E04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ADC1-999B-4062-8F99-8D44A9FCC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64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A3075-A797-4199-B4D7-D42407D77E04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CADC1-999B-4062-8F99-8D44A9FCC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044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04800"/>
            <a:ext cx="9067800" cy="45529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820559" y="500147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dirty="0"/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5174209"/>
            <a:ext cx="8458199" cy="110799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bn-IN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 ক্লাসে সবাইকে স্বাগতম 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151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986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673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545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9465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3408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0064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32060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13392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22485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9754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339710"/>
            <a:ext cx="3505200" cy="28720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71600" y="2413338"/>
            <a:ext cx="6629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bn-IN" sz="2800" dirty="0" smtClean="0"/>
          </a:p>
          <a:p>
            <a:pPr algn="ctr"/>
            <a:endParaRPr lang="bn-IN" sz="2800" dirty="0"/>
          </a:p>
          <a:p>
            <a:pPr algn="ctr"/>
            <a:r>
              <a:rPr lang="bn-IN" sz="4400" dirty="0" smtClean="0"/>
              <a:t>শিক্ষক পরিচিতি</a:t>
            </a:r>
          </a:p>
          <a:p>
            <a:pPr algn="ctr"/>
            <a:r>
              <a:rPr lang="bn-IN" sz="2800" dirty="0" smtClean="0"/>
              <a:t>নামঃ খান ইমামুল ইসলাম</a:t>
            </a:r>
          </a:p>
          <a:p>
            <a:pPr algn="ctr"/>
            <a:r>
              <a:rPr lang="bn-IN" sz="2800" dirty="0" smtClean="0"/>
              <a:t>সহকারী শিক্ষক (বিজ্ঞান)</a:t>
            </a:r>
          </a:p>
          <a:p>
            <a:pPr algn="ctr"/>
            <a:r>
              <a:rPr lang="bn-IN" sz="2800" dirty="0" smtClean="0"/>
              <a:t>গোহালা টি,সি,এ,এল উচ্চ বিদ্যালয়</a:t>
            </a:r>
          </a:p>
          <a:p>
            <a:pPr algn="ctr"/>
            <a:r>
              <a:rPr lang="bn-IN" sz="2800" dirty="0" smtClean="0"/>
              <a:t>মোবাইল নং-০১৭১১-২২২৯৩৪</a:t>
            </a:r>
          </a:p>
          <a:p>
            <a:pPr algn="ctr"/>
            <a:r>
              <a:rPr lang="bn-IN" sz="2800" dirty="0" smtClean="0"/>
              <a:t>ই-মেইলঃ</a:t>
            </a:r>
            <a:r>
              <a:rPr lang="en-US" sz="2800" dirty="0" smtClean="0"/>
              <a:t>khanimamulislam@gmail.com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81528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924800" cy="5181600"/>
          </a:xfrm>
        </p:spPr>
        <p:txBody>
          <a:bodyPr>
            <a:normAutofit/>
          </a:bodyPr>
          <a:lstStyle/>
          <a:p>
            <a:pPr algn="ctr"/>
            <a:r>
              <a:rPr lang="bn-IN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পরিচিতিঃ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dirty="0" smtClean="0">
                <a:latin typeface="NikoshBAN" pitchFamily="2" charset="0"/>
                <a:cs typeface="NikoshBAN" pitchFamily="2" charset="0"/>
              </a:rPr>
            </a:br>
            <a:r>
              <a:rPr lang="bn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শ্রেণিঃ নবম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sz="2800" dirty="0" smtClean="0">
                <a:latin typeface="NikoshBAN" pitchFamily="2" charset="0"/>
                <a:cs typeface="NikoshBAN" pitchFamily="2" charset="0"/>
              </a:rPr>
            </a:br>
            <a:r>
              <a:rPr lang="bn-IN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অধ্যায়ঃ ৪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sz="2800" dirty="0" smtClean="0">
                <a:latin typeface="NikoshBAN" pitchFamily="2" charset="0"/>
                <a:cs typeface="NikoshBAN" pitchFamily="2" charset="0"/>
              </a:rPr>
            </a:b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পাঠঃ ৩-৪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sz="2800" dirty="0" smtClean="0">
                <a:latin typeface="NikoshBAN" pitchFamily="2" charset="0"/>
                <a:cs typeface="NikoshBAN" pitchFamily="2" charset="0"/>
              </a:rPr>
            </a:b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তারিখঃ 06-০4-২০২০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sz="2800" dirty="0" smtClean="0">
                <a:latin typeface="NikoshBAN" pitchFamily="2" charset="0"/>
                <a:cs typeface="NikoshBAN" pitchFamily="2" charset="0"/>
              </a:rPr>
            </a:b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সময়ঃ ৫০ মিনিট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34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524000"/>
            <a:ext cx="7024744" cy="381000"/>
          </a:xfrm>
        </p:spPr>
        <p:txBody>
          <a:bodyPr>
            <a:normAutofit fontScale="90000"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18" y="3003176"/>
            <a:ext cx="4038600" cy="2895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412" y="2971800"/>
            <a:ext cx="3810000" cy="2895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2718" y="1524000"/>
            <a:ext cx="8234082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তোমরা কি বলতে পার নিচের চিত্র দুটি কিসের চিত্র? </a:t>
            </a:r>
            <a:endParaRPr lang="en-US" sz="4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9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repeatCount="200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202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47" y="555812"/>
            <a:ext cx="3343834" cy="1952825"/>
          </a:xfrm>
          <a:prstGeom prst="roundRect">
            <a:avLst>
              <a:gd name="adj" fmla="val 8594"/>
            </a:avLst>
          </a:prstGeom>
          <a:solidFill>
            <a:schemeClr val="bg1"/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965" y="3810000"/>
            <a:ext cx="4182035" cy="2438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Up-Down Arrow 5"/>
          <p:cNvSpPr/>
          <p:nvPr/>
        </p:nvSpPr>
        <p:spPr>
          <a:xfrm>
            <a:off x="1981200" y="2333825"/>
            <a:ext cx="304800" cy="1628575"/>
          </a:xfrm>
          <a:prstGeom prst="up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Notched Right Arrow 6"/>
          <p:cNvSpPr/>
          <p:nvPr/>
        </p:nvSpPr>
        <p:spPr>
          <a:xfrm>
            <a:off x="2561664" y="2590800"/>
            <a:ext cx="5820336" cy="10668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861982" y="2895600"/>
            <a:ext cx="498661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এই ছোট বাছুরটি কিভাবে ছোট থেকে বড় হয়েছে?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19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 vol="94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-0.2257 L -3.33333E-6 0.15 " pathEditMode="relative" rAng="0" ptsTypes="AA">
                                      <p:cBhvr>
                                        <p:cTn id="3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7" y="1877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9144000" cy="6019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33600" y="2012560"/>
            <a:ext cx="472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বিভিন্ন প্রকার কোষ বিভাজন সম্পর্কে বলতে পারবে।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56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246490"/>
            <a:ext cx="8915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i="1" dirty="0">
                <a:latin typeface="NikoshBAN" pitchFamily="2" charset="0"/>
                <a:cs typeface="NikoshBAN" pitchFamily="2" charset="0"/>
              </a:rPr>
              <a:t>কোষ বিভাজন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 একটি মৌলিক ও অত্যাবশ্যকীয় প্রক্রিয়া যার দ্বারা জীবের দৈহিকবৃদ্ধি ও বংশ বৃদ্ধি ঘটে । যে প্রক্রিয়ায় জীব কোষের বিভক্তির মাধ্যমে একটি থেকে দুটি বা চারটি কোষের সৃষ্টি হয় তাকে </a:t>
            </a:r>
            <a:r>
              <a:rPr lang="bn-IN" sz="3200" i="1" dirty="0">
                <a:latin typeface="NikoshBAN" pitchFamily="2" charset="0"/>
                <a:cs typeface="NikoshBAN" pitchFamily="2" charset="0"/>
              </a:rPr>
              <a:t>কোষ বিভাজন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 বলে । বিভাজনের ফলে সৃষ্ট নতুন কোষকে অপত্য কোষ (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Daughter cell)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এবং যে কোষটি বিভাজিত হয় তাকে মাতৃ কোষ (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Mother cell)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বলে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88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947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739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</TotalTime>
  <Words>113</Words>
  <Application>Microsoft Office PowerPoint</Application>
  <PresentationFormat>On-screen Show (4:3)</PresentationFormat>
  <Paragraphs>16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পাঠ পরিচিতিঃ শ্রেণিঃ নবম অধ্যায়ঃ ৪ পাঠঃ ৩-৪ তারিখঃ 06-০4-২০২০ সময়ঃ ৫০ মিনিট  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KHAN IMAMUL ISLAM</dc:creator>
  <cp:lastModifiedBy>KHAN IMAMUL ISLAM</cp:lastModifiedBy>
  <cp:revision>16</cp:revision>
  <dcterms:created xsi:type="dcterms:W3CDTF">2020-03-10T22:54:17Z</dcterms:created>
  <dcterms:modified xsi:type="dcterms:W3CDTF">2020-04-06T06:48:40Z</dcterms:modified>
</cp:coreProperties>
</file>