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99" r:id="rId6"/>
    <p:sldId id="300" r:id="rId7"/>
    <p:sldId id="301" r:id="rId8"/>
    <p:sldId id="264" r:id="rId9"/>
    <p:sldId id="279" r:id="rId10"/>
    <p:sldId id="302" r:id="rId11"/>
    <p:sldId id="280" r:id="rId12"/>
    <p:sldId id="294" r:id="rId13"/>
    <p:sldId id="308" r:id="rId14"/>
    <p:sldId id="303" r:id="rId15"/>
    <p:sldId id="304" r:id="rId16"/>
    <p:sldId id="284" r:id="rId17"/>
    <p:sldId id="267" r:id="rId18"/>
    <p:sldId id="265" r:id="rId19"/>
    <p:sldId id="285" r:id="rId20"/>
    <p:sldId id="286" r:id="rId21"/>
    <p:sldId id="307" r:id="rId22"/>
    <p:sldId id="288" r:id="rId23"/>
    <p:sldId id="305" r:id="rId24"/>
    <p:sldId id="287" r:id="rId25"/>
    <p:sldId id="298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r>
            <a: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শোনা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৩.৩.</a:t>
          </a:r>
          <a:r>
            <a:rPr lang="bn-IN" sz="3200" dirty="0">
              <a:latin typeface="NikoshBAN" pitchFamily="2" charset="0"/>
              <a:cs typeface="NikoshBAN" pitchFamily="2" charset="0"/>
            </a:rPr>
            <a:t>১ </a:t>
          </a:r>
          <a:r>
            <a:rPr lang="en-GB" sz="3200" dirty="0">
              <a:latin typeface="NikoshBAN" pitchFamily="2" charset="0"/>
              <a:cs typeface="NikoshBAN" pitchFamily="2" charset="0"/>
            </a:rPr>
            <a:t>পাখির বর্ণনা</a:t>
          </a:r>
          <a:r>
            <a:rPr lang="bn-IN" sz="3200" dirty="0">
              <a:latin typeface="NikoshBAN" pitchFamily="2" charset="0"/>
              <a:cs typeface="NikoshBAN" pitchFamily="2" charset="0"/>
            </a:rPr>
            <a:t> শুনে বুঝতে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742B16BF-216B-4EF2-BC39-69939D619EAB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বলা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6A599B-6A91-4DE2-B339-D130042F9A8D}" type="parTrans" cxnId="{6C32A3AB-6D41-4749-B8B7-2AB145EC664A}">
      <dgm:prSet/>
      <dgm:spPr/>
      <dgm:t>
        <a:bodyPr/>
        <a:lstStyle/>
        <a:p>
          <a:endParaRPr lang="en-US"/>
        </a:p>
      </dgm:t>
    </dgm:pt>
    <dgm:pt modelId="{504CCFC5-0A10-42FF-BFD9-6B6D4FF54F8E}" type="sibTrans" cxnId="{6C32A3AB-6D41-4749-B8B7-2AB145EC664A}">
      <dgm:prSet/>
      <dgm:spPr/>
      <dgm:t>
        <a:bodyPr/>
        <a:lstStyle/>
        <a:p>
          <a:endParaRPr lang="en-US"/>
        </a:p>
      </dgm:t>
    </dgm:pt>
    <dgm:pt modelId="{6042E6C3-862A-407D-A74B-047B016F02D9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.৬.১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পরিচিত পাখি সম্পর্কে বলতে</a:t>
          </a:r>
          <a:r>
            <a:rPr lang="bn-IN" sz="3200" dirty="0">
              <a:latin typeface="NikoshBAN" pitchFamily="2" charset="0"/>
              <a:cs typeface="NikoshBAN" pitchFamily="2" charset="0"/>
            </a:rPr>
            <a:t>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C28777E-FFB8-494B-89D2-5DC6C5337DA5}" type="parTrans" cxnId="{F0A2D0E5-5B90-47BD-B226-07AF7A7E1705}">
      <dgm:prSet/>
      <dgm:spPr/>
      <dgm:t>
        <a:bodyPr/>
        <a:lstStyle/>
        <a:p>
          <a:endParaRPr lang="en-US"/>
        </a:p>
      </dgm:t>
    </dgm:pt>
    <dgm:pt modelId="{527B8737-2379-4DC0-9C2F-33CDB3EDA86F}" type="sibTrans" cxnId="{F0A2D0E5-5B90-47BD-B226-07AF7A7E1705}">
      <dgm:prSet/>
      <dgm:spPr/>
      <dgm:t>
        <a:bodyPr/>
        <a:lstStyle/>
        <a:p>
          <a:endParaRPr lang="en-US"/>
        </a:p>
      </dgm:t>
    </dgm:pt>
    <dgm:pt modelId="{D2F3B114-150E-4B93-BC36-C4ECF6E9DA2C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পড়া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C511910-920A-41CC-A673-72A759735214}" type="parTrans" cxnId="{A5381A33-4EE5-4C60-84BD-CF15BD7E5990}">
      <dgm:prSet/>
      <dgm:spPr/>
      <dgm:t>
        <a:bodyPr/>
        <a:lstStyle/>
        <a:p>
          <a:endParaRPr lang="en-US"/>
        </a:p>
      </dgm:t>
    </dgm:pt>
    <dgm:pt modelId="{30D4BA3A-F601-4F4A-9867-C09DC8DEFE59}" type="sibTrans" cxnId="{A5381A33-4EE5-4C60-84BD-CF15BD7E5990}">
      <dgm:prSet/>
      <dgm:spPr/>
      <dgm:t>
        <a:bodyPr/>
        <a:lstStyle/>
        <a:p>
          <a:endParaRPr lang="en-US"/>
        </a:p>
      </dgm:t>
    </dgm:pt>
    <dgm:pt modelId="{3C4C0A14-B2CE-43BF-904E-D992C13C46C9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.৬.২ পাখির বর্ণনা এবং সংশ্লিষ্ট প্রশ্ন করতে ও উত্তর দিতে পারবে</a:t>
          </a:r>
          <a:r>
            <a:rPr lang="bn-IN" sz="3200" dirty="0"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DA1B142-0C0F-4396-92FA-1E650068B8D7}" type="parTrans" cxnId="{E2841385-1F31-4EA5-81C7-48DAD02B820C}">
      <dgm:prSet/>
      <dgm:spPr/>
      <dgm:t>
        <a:bodyPr/>
        <a:lstStyle/>
        <a:p>
          <a:endParaRPr lang="en-US"/>
        </a:p>
      </dgm:t>
    </dgm:pt>
    <dgm:pt modelId="{041EC8E0-711A-422D-B5DC-79CD1B9EF95B}" type="sibTrans" cxnId="{E2841385-1F31-4EA5-81C7-48DAD02B820C}">
      <dgm:prSet/>
      <dgm:spPr/>
      <dgm:t>
        <a:bodyPr/>
        <a:lstStyle/>
        <a:p>
          <a:endParaRPr lang="en-US"/>
        </a:p>
      </dgm:t>
    </dgm:pt>
    <dgm:pt modelId="{3E734D8E-E5A7-4B83-95E8-1AC326273F07}">
      <dgm:prSet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লেখা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F151322-72DF-4F11-8E41-103F6A18A993}" type="parTrans" cxnId="{ACFD4A28-84A0-4740-8BCE-CD53D7A05170}">
      <dgm:prSet/>
      <dgm:spPr/>
      <dgm:t>
        <a:bodyPr/>
        <a:lstStyle/>
        <a:p>
          <a:endParaRPr lang="en-US"/>
        </a:p>
      </dgm:t>
    </dgm:pt>
    <dgm:pt modelId="{69F7AC36-FAFC-459A-A958-4530ED337E79}" type="sibTrans" cxnId="{ACFD4A28-84A0-4740-8BCE-CD53D7A05170}">
      <dgm:prSet/>
      <dgm:spPr/>
      <dgm:t>
        <a:bodyPr/>
        <a:lstStyle/>
        <a:p>
          <a:endParaRPr lang="en-US"/>
        </a:p>
      </dgm:t>
    </dgm:pt>
    <dgm:pt modelId="{9C789E96-13C4-4FFB-AF02-190CE1B2C455}">
      <dgm:prSet custT="1"/>
      <dgm:spPr/>
      <dgm:t>
        <a:bodyPr/>
        <a:lstStyle/>
        <a:p>
          <a:pPr algn="l"/>
          <a:r>
            <a:rPr lang="bn-IN" sz="3200" dirty="0">
              <a:latin typeface="NikoshBAN" pitchFamily="2" charset="0"/>
              <a:cs typeface="NikoshBAN" pitchFamily="2" charset="0"/>
            </a:rPr>
            <a:t> ১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dirty="0">
              <a:latin typeface="NikoshBAN" pitchFamily="2" charset="0"/>
              <a:cs typeface="NikoshBAN" pitchFamily="2" charset="0"/>
            </a:rPr>
            <a:t>১ যুক্তবর্ণ ভেঙ্গে লিখতে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A00CE1-5E04-41D5-B2E0-37F35A21DD34}" type="parTrans" cxnId="{14752050-7568-421D-BC2A-3D339A494303}">
      <dgm:prSet/>
      <dgm:spPr/>
      <dgm:t>
        <a:bodyPr/>
        <a:lstStyle/>
        <a:p>
          <a:endParaRPr lang="en-US"/>
        </a:p>
      </dgm:t>
    </dgm:pt>
    <dgm:pt modelId="{8EB88FBC-14B2-44E4-9E13-2C0847D9D180}" type="sibTrans" cxnId="{14752050-7568-421D-BC2A-3D339A494303}">
      <dgm:prSet/>
      <dgm:spPr/>
      <dgm:t>
        <a:bodyPr/>
        <a:lstStyle/>
        <a:p>
          <a:endParaRPr lang="en-US"/>
        </a:p>
      </dgm:t>
    </dgm:pt>
    <dgm:pt modelId="{88110D72-8FE8-4374-9AEE-08AD1A0182DF}">
      <dgm:prSet/>
      <dgm:spPr/>
      <dgm:t>
        <a:bodyPr/>
        <a:lstStyle/>
        <a:p>
          <a:pPr algn="l"/>
          <a:endParaRPr lang="en-US" sz="1200" dirty="0"/>
        </a:p>
      </dgm:t>
    </dgm:pt>
    <dgm:pt modelId="{A2F014B8-6E5E-4B91-88E2-37B3C6F53FD3}" type="parTrans" cxnId="{BB79E331-20E4-4147-90A7-79C86237E13A}">
      <dgm:prSet/>
      <dgm:spPr/>
      <dgm:t>
        <a:bodyPr/>
        <a:lstStyle/>
        <a:p>
          <a:endParaRPr lang="en-US"/>
        </a:p>
      </dgm:t>
    </dgm:pt>
    <dgm:pt modelId="{21C31643-DDD7-4332-AE20-CC7A00048613}" type="sibTrans" cxnId="{BB79E331-20E4-4147-90A7-79C86237E13A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4">
        <dgm:presLayoutVars>
          <dgm:bulletEnabled val="1"/>
        </dgm:presLayoutVars>
      </dgm:prSet>
      <dgm:spPr/>
    </dgm:pt>
    <dgm:pt modelId="{D0906A3F-945F-4AD0-9D48-B0E25DF6AA18}" type="pres">
      <dgm:prSet presAssocID="{FF960A64-03BE-48E1-A5E6-EFF59A1A6147}" presName="sp" presStyleCnt="0"/>
      <dgm:spPr/>
    </dgm:pt>
    <dgm:pt modelId="{023FB4C9-8F52-4A1D-9E0A-F48FC61E8B45}" type="pres">
      <dgm:prSet presAssocID="{742B16BF-216B-4EF2-BC39-69939D619EAB}" presName="composite" presStyleCnt="0"/>
      <dgm:spPr/>
    </dgm:pt>
    <dgm:pt modelId="{9E3BF6E7-911D-4DED-8E36-CCD8CD8152F8}" type="pres">
      <dgm:prSet presAssocID="{742B16BF-216B-4EF2-BC39-69939D619EA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8D69C52-4816-47DD-AE35-F15548000024}" type="pres">
      <dgm:prSet presAssocID="{742B16BF-216B-4EF2-BC39-69939D619EAB}" presName="descendantText" presStyleLbl="alignAcc1" presStyleIdx="1" presStyleCnt="4" custScaleY="146762">
        <dgm:presLayoutVars>
          <dgm:bulletEnabled val="1"/>
        </dgm:presLayoutVars>
      </dgm:prSet>
      <dgm:spPr/>
    </dgm:pt>
    <dgm:pt modelId="{834BB87A-A818-43A3-8DC0-A3F016051EBC}" type="pres">
      <dgm:prSet presAssocID="{504CCFC5-0A10-42FF-BFD9-6B6D4FF54F8E}" presName="sp" presStyleCnt="0"/>
      <dgm:spPr/>
    </dgm:pt>
    <dgm:pt modelId="{89AEF3ED-6CDA-4C5F-9F8A-036485FA96B7}" type="pres">
      <dgm:prSet presAssocID="{D2F3B114-150E-4B93-BC36-C4ECF6E9DA2C}" presName="composite" presStyleCnt="0"/>
      <dgm:spPr/>
    </dgm:pt>
    <dgm:pt modelId="{38C9966D-C29D-4E93-B7C0-452F794EEFA4}" type="pres">
      <dgm:prSet presAssocID="{D2F3B114-150E-4B93-BC36-C4ECF6E9DA2C}" presName="parentText" presStyleLbl="alignNode1" presStyleIdx="2" presStyleCnt="4" custLinFactNeighborX="0" custLinFactNeighborY="828">
        <dgm:presLayoutVars>
          <dgm:chMax val="1"/>
          <dgm:bulletEnabled val="1"/>
        </dgm:presLayoutVars>
      </dgm:prSet>
      <dgm:spPr/>
    </dgm:pt>
    <dgm:pt modelId="{FB2C0EF7-24E3-4352-9438-9E1291647F8F}" type="pres">
      <dgm:prSet presAssocID="{D2F3B114-150E-4B93-BC36-C4ECF6E9DA2C}" presName="descendantText" presStyleLbl="alignAcc1" presStyleIdx="2" presStyleCnt="4" custScaleY="151031" custLinFactNeighborX="-509" custLinFactNeighborY="-7195">
        <dgm:presLayoutVars>
          <dgm:bulletEnabled val="1"/>
        </dgm:presLayoutVars>
      </dgm:prSet>
      <dgm:spPr/>
    </dgm:pt>
    <dgm:pt modelId="{5B1F10A2-75C8-4081-9E1F-94926165D42D}" type="pres">
      <dgm:prSet presAssocID="{30D4BA3A-F601-4F4A-9867-C09DC8DEFE59}" presName="sp" presStyleCnt="0"/>
      <dgm:spPr/>
    </dgm:pt>
    <dgm:pt modelId="{F1CBC0B7-0B83-4474-8DE2-80AFB130A661}" type="pres">
      <dgm:prSet presAssocID="{3E734D8E-E5A7-4B83-95E8-1AC326273F07}" presName="composite" presStyleCnt="0"/>
      <dgm:spPr/>
    </dgm:pt>
    <dgm:pt modelId="{EB7DD0D7-2DDA-4176-A44C-ED8FF1A38F42}" type="pres">
      <dgm:prSet presAssocID="{3E734D8E-E5A7-4B83-95E8-1AC326273F07}" presName="parentText" presStyleLbl="alignNode1" presStyleIdx="3" presStyleCnt="4" custLinFactNeighborX="0" custLinFactNeighborY="3152">
        <dgm:presLayoutVars>
          <dgm:chMax val="1"/>
          <dgm:bulletEnabled val="1"/>
        </dgm:presLayoutVars>
      </dgm:prSet>
      <dgm:spPr/>
    </dgm:pt>
    <dgm:pt modelId="{A449AC43-0066-4C4A-8E1B-89E2095DE710}" type="pres">
      <dgm:prSet presAssocID="{3E734D8E-E5A7-4B83-95E8-1AC326273F07}" presName="descendantText" presStyleLbl="alignAcc1" presStyleIdx="3" presStyleCnt="4" custScaleX="98118" custScaleY="99328" custLinFactNeighborX="-509" custLinFactNeighborY="-7195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ACFD4A28-84A0-4740-8BCE-CD53D7A05170}" srcId="{F5261052-290E-4C70-8CB7-B05B43B005FB}" destId="{3E734D8E-E5A7-4B83-95E8-1AC326273F07}" srcOrd="3" destOrd="0" parTransId="{FF151322-72DF-4F11-8E41-103F6A18A993}" sibTransId="{69F7AC36-FAFC-459A-A958-4530ED337E79}"/>
    <dgm:cxn modelId="{BB79E331-20E4-4147-90A7-79C86237E13A}" srcId="{3E734D8E-E5A7-4B83-95E8-1AC326273F07}" destId="{88110D72-8FE8-4374-9AEE-08AD1A0182DF}" srcOrd="1" destOrd="0" parTransId="{A2F014B8-6E5E-4B91-88E2-37B3C6F53FD3}" sibTransId="{21C31643-DDD7-4332-AE20-CC7A00048613}"/>
    <dgm:cxn modelId="{A5381A33-4EE5-4C60-84BD-CF15BD7E5990}" srcId="{F5261052-290E-4C70-8CB7-B05B43B005FB}" destId="{D2F3B114-150E-4B93-BC36-C4ECF6E9DA2C}" srcOrd="2" destOrd="0" parTransId="{FC511910-920A-41CC-A673-72A759735214}" sibTransId="{30D4BA3A-F601-4F4A-9867-C09DC8DEFE59}"/>
    <dgm:cxn modelId="{1051E049-5D6F-41E0-9BA5-9AE08C331BFA}" type="presOf" srcId="{D2F3B114-150E-4B93-BC36-C4ECF6E9DA2C}" destId="{38C9966D-C29D-4E93-B7C0-452F794EEFA4}" srcOrd="0" destOrd="0" presId="urn:microsoft.com/office/officeart/2005/8/layout/chevron2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14752050-7568-421D-BC2A-3D339A494303}" srcId="{3E734D8E-E5A7-4B83-95E8-1AC326273F07}" destId="{9C789E96-13C4-4FFB-AF02-190CE1B2C455}" srcOrd="0" destOrd="0" parTransId="{F5A00CE1-5E04-41D5-B2E0-37F35A21DD34}" sibTransId="{8EB88FBC-14B2-44E4-9E13-2C0847D9D180}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6C0FCF59-EAC2-49D7-A9F2-5D96F64C2AA0}" type="presOf" srcId="{742B16BF-216B-4EF2-BC39-69939D619EAB}" destId="{9E3BF6E7-911D-4DED-8E36-CCD8CD8152F8}" srcOrd="0" destOrd="0" presId="urn:microsoft.com/office/officeart/2005/8/layout/chevron2"/>
    <dgm:cxn modelId="{B53AFE7C-4280-443C-88CA-CED36057A675}" type="presOf" srcId="{88110D72-8FE8-4374-9AEE-08AD1A0182DF}" destId="{A449AC43-0066-4C4A-8E1B-89E2095DE710}" srcOrd="0" destOrd="1" presId="urn:microsoft.com/office/officeart/2005/8/layout/chevron2"/>
    <dgm:cxn modelId="{E2841385-1F31-4EA5-81C7-48DAD02B820C}" srcId="{D2F3B114-150E-4B93-BC36-C4ECF6E9DA2C}" destId="{3C4C0A14-B2CE-43BF-904E-D992C13C46C9}" srcOrd="0" destOrd="0" parTransId="{DDA1B142-0C0F-4396-92FA-1E650068B8D7}" sibTransId="{041EC8E0-711A-422D-B5DC-79CD1B9EF95B}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B4F40689-1973-4B3C-BE76-8D56584BF08B}" type="presOf" srcId="{3C4C0A14-B2CE-43BF-904E-D992C13C46C9}" destId="{FB2C0EF7-24E3-4352-9438-9E1291647F8F}" srcOrd="0" destOrd="0" presId="urn:microsoft.com/office/officeart/2005/8/layout/chevron2"/>
    <dgm:cxn modelId="{16CFBD92-3BD0-418C-B684-2942AA3B6D2A}" type="presOf" srcId="{6042E6C3-862A-407D-A74B-047B016F02D9}" destId="{E8D69C52-4816-47DD-AE35-F15548000024}" srcOrd="0" destOrd="0" presId="urn:microsoft.com/office/officeart/2005/8/layout/chevron2"/>
    <dgm:cxn modelId="{5731E0A1-6A2F-4778-B331-3FC2AA9A832D}" type="presOf" srcId="{3E734D8E-E5A7-4B83-95E8-1AC326273F07}" destId="{EB7DD0D7-2DDA-4176-A44C-ED8FF1A38F42}" srcOrd="0" destOrd="0" presId="urn:microsoft.com/office/officeart/2005/8/layout/chevron2"/>
    <dgm:cxn modelId="{6C32A3AB-6D41-4749-B8B7-2AB145EC664A}" srcId="{F5261052-290E-4C70-8CB7-B05B43B005FB}" destId="{742B16BF-216B-4EF2-BC39-69939D619EAB}" srcOrd="1" destOrd="0" parTransId="{F56A599B-6A91-4DE2-B339-D130042F9A8D}" sibTransId="{504CCFC5-0A10-42FF-BFD9-6B6D4FF54F8E}"/>
    <dgm:cxn modelId="{BB9328D4-D516-48DB-B417-F9EC6A632714}" type="presOf" srcId="{9C789E96-13C4-4FFB-AF02-190CE1B2C455}" destId="{A449AC43-0066-4C4A-8E1B-89E2095DE710}" srcOrd="0" destOrd="0" presId="urn:microsoft.com/office/officeart/2005/8/layout/chevron2"/>
    <dgm:cxn modelId="{F0A2D0E5-5B90-47BD-B226-07AF7A7E1705}" srcId="{742B16BF-216B-4EF2-BC39-69939D619EAB}" destId="{6042E6C3-862A-407D-A74B-047B016F02D9}" srcOrd="0" destOrd="0" parTransId="{2C28777E-FFB8-494B-89D2-5DC6C5337DA5}" sibTransId="{527B8737-2379-4DC0-9C2F-33CDB3EDA86F}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  <dgm:cxn modelId="{93333F47-41A9-42BC-8CD6-DEB314301AD7}" type="presParOf" srcId="{E921DEF1-5C9B-4020-BE32-3FA7C6643309}" destId="{D0906A3F-945F-4AD0-9D48-B0E25DF6AA18}" srcOrd="1" destOrd="0" presId="urn:microsoft.com/office/officeart/2005/8/layout/chevron2"/>
    <dgm:cxn modelId="{97F352DB-E055-4EB6-AC1E-841BDF2D9F27}" type="presParOf" srcId="{E921DEF1-5C9B-4020-BE32-3FA7C6643309}" destId="{023FB4C9-8F52-4A1D-9E0A-F48FC61E8B45}" srcOrd="2" destOrd="0" presId="urn:microsoft.com/office/officeart/2005/8/layout/chevron2"/>
    <dgm:cxn modelId="{9F3C2D99-4B2F-49B9-98E5-24C6E79F0F7C}" type="presParOf" srcId="{023FB4C9-8F52-4A1D-9E0A-F48FC61E8B45}" destId="{9E3BF6E7-911D-4DED-8E36-CCD8CD8152F8}" srcOrd="0" destOrd="0" presId="urn:microsoft.com/office/officeart/2005/8/layout/chevron2"/>
    <dgm:cxn modelId="{69225CCB-A6EA-4089-AC26-6D92110B5A6D}" type="presParOf" srcId="{023FB4C9-8F52-4A1D-9E0A-F48FC61E8B45}" destId="{E8D69C52-4816-47DD-AE35-F15548000024}" srcOrd="1" destOrd="0" presId="urn:microsoft.com/office/officeart/2005/8/layout/chevron2"/>
    <dgm:cxn modelId="{10B0449E-DAA3-494B-9537-89A6FA0984A9}" type="presParOf" srcId="{E921DEF1-5C9B-4020-BE32-3FA7C6643309}" destId="{834BB87A-A818-43A3-8DC0-A3F016051EBC}" srcOrd="3" destOrd="0" presId="urn:microsoft.com/office/officeart/2005/8/layout/chevron2"/>
    <dgm:cxn modelId="{29C93C35-374C-4A5D-8B0B-A4B518972767}" type="presParOf" srcId="{E921DEF1-5C9B-4020-BE32-3FA7C6643309}" destId="{89AEF3ED-6CDA-4C5F-9F8A-036485FA96B7}" srcOrd="4" destOrd="0" presId="urn:microsoft.com/office/officeart/2005/8/layout/chevron2"/>
    <dgm:cxn modelId="{00401BE8-A611-4571-BE00-820F01D69C25}" type="presParOf" srcId="{89AEF3ED-6CDA-4C5F-9F8A-036485FA96B7}" destId="{38C9966D-C29D-4E93-B7C0-452F794EEFA4}" srcOrd="0" destOrd="0" presId="urn:microsoft.com/office/officeart/2005/8/layout/chevron2"/>
    <dgm:cxn modelId="{09390C93-83ED-4EDA-B47A-893EDBC25523}" type="presParOf" srcId="{89AEF3ED-6CDA-4C5F-9F8A-036485FA96B7}" destId="{FB2C0EF7-24E3-4352-9438-9E1291647F8F}" srcOrd="1" destOrd="0" presId="urn:microsoft.com/office/officeart/2005/8/layout/chevron2"/>
    <dgm:cxn modelId="{2B09A3E8-C38C-4DDF-9FAE-9BF1DF35D8A2}" type="presParOf" srcId="{E921DEF1-5C9B-4020-BE32-3FA7C6643309}" destId="{5B1F10A2-75C8-4081-9E1F-94926165D42D}" srcOrd="5" destOrd="0" presId="urn:microsoft.com/office/officeart/2005/8/layout/chevron2"/>
    <dgm:cxn modelId="{D029725F-550D-4004-9D6B-4552AC510D0F}" type="presParOf" srcId="{E921DEF1-5C9B-4020-BE32-3FA7C6643309}" destId="{F1CBC0B7-0B83-4474-8DE2-80AFB130A661}" srcOrd="6" destOrd="0" presId="urn:microsoft.com/office/officeart/2005/8/layout/chevron2"/>
    <dgm:cxn modelId="{A7844657-2F5B-4DCA-81FE-20B77B08023D}" type="presParOf" srcId="{F1CBC0B7-0B83-4474-8DE2-80AFB130A661}" destId="{EB7DD0D7-2DDA-4176-A44C-ED8FF1A38F42}" srcOrd="0" destOrd="0" presId="urn:microsoft.com/office/officeart/2005/8/layout/chevron2"/>
    <dgm:cxn modelId="{CC0C9EE5-707F-4C5D-8143-1830B35040FF}" type="presParOf" srcId="{F1CBC0B7-0B83-4474-8DE2-80AFB130A661}" destId="{A449AC43-0066-4C4A-8E1B-89E2095DE7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176114" y="179997"/>
          <a:ext cx="1174098" cy="8218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শোনা</a:t>
          </a: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414816"/>
        <a:ext cx="821868" cy="352230"/>
      </dsp:txXfrm>
    </dsp:sp>
    <dsp:sp modelId="{A781C34F-D1F5-4C12-A9F6-8413CE885A90}">
      <dsp:nvSpPr>
        <dsp:cNvPr id="0" name=""/>
        <dsp:cNvSpPr/>
      </dsp:nvSpPr>
      <dsp:spPr>
        <a:xfrm rot="5400000">
          <a:off x="4372551" y="-3546800"/>
          <a:ext cx="763565" cy="7864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৩.৩.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১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পাখির বর্ণনা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শুনে বুঝতে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21868" y="41157"/>
        <a:ext cx="7827657" cy="689017"/>
      </dsp:txXfrm>
    </dsp:sp>
    <dsp:sp modelId="{9E3BF6E7-911D-4DED-8E36-CCD8CD8152F8}">
      <dsp:nvSpPr>
        <dsp:cNvPr id="0" name=""/>
        <dsp:cNvSpPr/>
      </dsp:nvSpPr>
      <dsp:spPr>
        <a:xfrm rot="5400000">
          <a:off x="-176114" y="1397958"/>
          <a:ext cx="1174098" cy="8218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বলা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1632777"/>
        <a:ext cx="821868" cy="352230"/>
      </dsp:txXfrm>
    </dsp:sp>
    <dsp:sp modelId="{E8D69C52-4816-47DD-AE35-F15548000024}">
      <dsp:nvSpPr>
        <dsp:cNvPr id="0" name=""/>
        <dsp:cNvSpPr/>
      </dsp:nvSpPr>
      <dsp:spPr>
        <a:xfrm rot="5400000">
          <a:off x="4194317" y="-2329040"/>
          <a:ext cx="1120034" cy="7864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.৬.১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পরিচিত পাখি সম্পর্কে বলতে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21869" y="1098084"/>
        <a:ext cx="7810255" cy="1010682"/>
      </dsp:txXfrm>
    </dsp:sp>
    <dsp:sp modelId="{38C9966D-C29D-4E93-B7C0-452F794EEFA4}">
      <dsp:nvSpPr>
        <dsp:cNvPr id="0" name=""/>
        <dsp:cNvSpPr/>
      </dsp:nvSpPr>
      <dsp:spPr>
        <a:xfrm rot="5400000">
          <a:off x="-176114" y="2641929"/>
          <a:ext cx="1174098" cy="8218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পড়া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2876748"/>
        <a:ext cx="821868" cy="352230"/>
      </dsp:txXfrm>
    </dsp:sp>
    <dsp:sp modelId="{FB2C0EF7-24E3-4352-9438-9E1291647F8F}">
      <dsp:nvSpPr>
        <dsp:cNvPr id="0" name=""/>
        <dsp:cNvSpPr/>
      </dsp:nvSpPr>
      <dsp:spPr>
        <a:xfrm rot="5400000">
          <a:off x="4137994" y="-1149699"/>
          <a:ext cx="1152614" cy="78649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.৬.২ পাখির বর্ণনা এবং সংশ্লিষ্ট প্রশ্ন করতে ও উত্তর দিতে পারবে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781836" y="2262725"/>
        <a:ext cx="7808665" cy="1040082"/>
      </dsp:txXfrm>
    </dsp:sp>
    <dsp:sp modelId="{EB7DD0D7-2DDA-4176-A44C-ED8FF1A38F42}">
      <dsp:nvSpPr>
        <dsp:cNvPr id="0" name=""/>
        <dsp:cNvSpPr/>
      </dsp:nvSpPr>
      <dsp:spPr>
        <a:xfrm rot="5400000">
          <a:off x="-176114" y="3675616"/>
          <a:ext cx="1174098" cy="8218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লেখা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3910435"/>
        <a:ext cx="821868" cy="352230"/>
      </dsp:txXfrm>
    </dsp:sp>
    <dsp:sp modelId="{A449AC43-0066-4C4A-8E1B-89E2095DE710}">
      <dsp:nvSpPr>
        <dsp:cNvPr id="0" name=""/>
        <dsp:cNvSpPr/>
      </dsp:nvSpPr>
      <dsp:spPr>
        <a:xfrm rot="5400000">
          <a:off x="4335284" y="-36165"/>
          <a:ext cx="758035" cy="7716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১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৪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১ যুক্তবর্ণ ভেঙ্গে লিখতে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855845" y="3480278"/>
        <a:ext cx="7679909" cy="684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E3D76-76A3-4E6C-963F-B6A110037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124092" cy="539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034" y="5892541"/>
            <a:ext cx="8839200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  এরা খুব সুন্দর করে বাসা বানাতে পারে।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319F0-F894-470F-8A18-8F0CC88A5B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17A2E4-A3E9-4FBF-BA89-2D27223A4798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02B69-0CC7-41F6-B9C5-760C6931F81E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A3999-81BB-42BB-9753-810FA1006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1" y="305651"/>
            <a:ext cx="7385000" cy="55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802" y="5750169"/>
            <a:ext cx="7848600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ikoshBAN" pitchFamily="2" charset="0"/>
                <a:cs typeface="NikoshBAN" pitchFamily="2" charset="0"/>
              </a:rPr>
              <a:t> সরু সরু আঁশ দিয়ে তারা বাসা বোনে।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E3EA5-1CE6-423D-BDCF-82AF016DBA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624C33-AD9D-43B5-9FE9-96F5C303EE0E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0AAFB-A7E1-409B-97AB-FD14D9E6607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A5218-0DDC-40C6-A643-FFACE49D2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4" y="305651"/>
            <a:ext cx="7423846" cy="5518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034" y="5917064"/>
            <a:ext cx="887730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সুন্দর বাসা বুনতে পারে বলে বাবুইকে বলা হয় তাঁতি পাখি।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B843F-B735-4CDF-9606-AE3CF62E7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5475FA-69E3-41CB-AFE7-9FF5D00ED22E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F9BC8-C41B-40BD-90CF-4E42896BA39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E5F1B-6814-4080-8FFC-9FCC20CEC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5" y="291584"/>
            <a:ext cx="7366451" cy="572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034" y="5917064"/>
            <a:ext cx="887730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NikoshBAN" pitchFamily="2" charset="0"/>
                <a:cs typeface="NikoshBAN" pitchFamily="2" charset="0"/>
              </a:rPr>
              <a:t> একে শিল্পী পাখিও বলা হয়।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1B843F-B735-4CDF-9606-AE3CF62E7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5475FA-69E3-41CB-AFE7-9FF5D00ED22E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F9BC8-C41B-40BD-90CF-4E42896BA39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CEC47-CF89-4AD5-9DC7-4F3DB6F15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304480"/>
            <a:ext cx="7423686" cy="56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5400000">
            <a:off x="803539" y="1412299"/>
            <a:ext cx="3959743" cy="44577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273168"/>
            <a:ext cx="4343400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0809" y="1945499"/>
            <a:ext cx="2821983" cy="28623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 বইয়ের ৫৪ পৃষ্টা খোল, আমি পড়ছি, তোমরা মনোযোগ দিয়ে শোন।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849428"/>
            <a:ext cx="8686800" cy="4334854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4952"/>
            <a:ext cx="4953000" cy="172354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শিক্ষার্থীদের নিরব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139" y="5251699"/>
            <a:ext cx="843107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পাঠ্যবইয়ের ৫৪ পৃষ্টার  ‘‘ছোট পাখি……পাখিও বলা হয়’’ পর্যন্ত সবাই নীরবে পড়।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114" y="76200"/>
            <a:ext cx="8033286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প্রশ্নের উত্তরগুলো জেনে নিই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615766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কোন পাখি সুন্দর করে বাসা বানাতে পারে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14223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বাবুই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2" y="2660554"/>
            <a:ext cx="65532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বাবুই পাখি কী দিয়ে বাসা বোনে?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45106"/>
            <a:ext cx="63246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সরু সরু আঁশ দিয়ে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578" y="3874280"/>
            <a:ext cx="8448822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বাবুইকে কী পাখি বলা হয়?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08" y="4499747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তাঁতি পাখি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782" y="5108057"/>
            <a:ext cx="67818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বাবুই পাখির আরেক নাম কী?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228" y="5695503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শিল্পী পাখি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857" y="222647"/>
            <a:ext cx="5715000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যুক্তবর্ণ চিনে নিই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794053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4155" y="2709985"/>
            <a:ext cx="16002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ন্দ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2455" y="2724027"/>
            <a:ext cx="9906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7300" y="2746668"/>
            <a:ext cx="1600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21658" y="2794053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আনন্দ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6BA9F95-96E4-4E28-816D-485FF78FBE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C22C8A5-785E-45D1-9F84-7E7936F8E001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53577C-DE7E-47CD-9502-CCA210010EC6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B8829-14C3-41ED-8F0C-7E1899F4497E}"/>
              </a:ext>
            </a:extLst>
          </p:cNvPr>
          <p:cNvSpPr txBox="1"/>
          <p:nvPr/>
        </p:nvSpPr>
        <p:spPr>
          <a:xfrm>
            <a:off x="838200" y="4391049"/>
            <a:ext cx="16002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শিল্পী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29DB6D-EB85-4694-8D11-4B019AE05611}"/>
              </a:ext>
            </a:extLst>
          </p:cNvPr>
          <p:cNvSpPr txBox="1"/>
          <p:nvPr/>
        </p:nvSpPr>
        <p:spPr>
          <a:xfrm>
            <a:off x="6821658" y="4439878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অল্প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C81188-A0E6-4879-BFA4-CC18BACB0FAC}"/>
              </a:ext>
            </a:extLst>
          </p:cNvPr>
          <p:cNvSpPr txBox="1"/>
          <p:nvPr/>
        </p:nvSpPr>
        <p:spPr>
          <a:xfrm>
            <a:off x="2601778" y="4369983"/>
            <a:ext cx="1600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ল্প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288963-8C9B-4CD8-951A-4ED46B1F3854}"/>
              </a:ext>
            </a:extLst>
          </p:cNvPr>
          <p:cNvSpPr txBox="1"/>
          <p:nvPr/>
        </p:nvSpPr>
        <p:spPr>
          <a:xfrm>
            <a:off x="4074355" y="4391245"/>
            <a:ext cx="9906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AC2B92-B74B-4826-AFAF-9B357D1DCA24}"/>
              </a:ext>
            </a:extLst>
          </p:cNvPr>
          <p:cNvSpPr txBox="1"/>
          <p:nvPr/>
        </p:nvSpPr>
        <p:spPr>
          <a:xfrm>
            <a:off x="4874455" y="4368604"/>
            <a:ext cx="16002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 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8" grpId="0" animBg="1"/>
      <p:bldP spid="23" grpId="0" animBg="1"/>
      <p:bldP spid="28" grpId="0" animBg="1"/>
      <p:bldP spid="33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"/>
            <a:ext cx="5715000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শব্দের অর্থ জেনে নিই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55003"/>
            <a:ext cx="16002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455003"/>
            <a:ext cx="36576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 অর্থ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578" y="2690299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সরু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5497" y="2692693"/>
            <a:ext cx="36576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চিকন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1FC72-AF26-40E7-913B-5F2D80D15F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B10793-1238-4C2E-90D4-9556DD9EC8E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0CC9C-69D6-4366-A329-4AD3B774C371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269D20-591B-4AF9-879D-E8DE4FF6B417}"/>
              </a:ext>
            </a:extLst>
          </p:cNvPr>
          <p:cNvSpPr txBox="1"/>
          <p:nvPr/>
        </p:nvSpPr>
        <p:spPr>
          <a:xfrm>
            <a:off x="885743" y="4048990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বাসা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ACA30-FC98-496B-8FFF-70999C7A436A}"/>
              </a:ext>
            </a:extLst>
          </p:cNvPr>
          <p:cNvSpPr txBox="1"/>
          <p:nvPr/>
        </p:nvSpPr>
        <p:spPr>
          <a:xfrm>
            <a:off x="4283612" y="4091120"/>
            <a:ext cx="365760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যেখানে রাত্রি যাপন করা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E5C8D-D647-4C77-B7F5-F1D9F2987BCC}"/>
              </a:ext>
            </a:extLst>
          </p:cNvPr>
          <p:cNvSpPr txBox="1"/>
          <p:nvPr/>
        </p:nvSpPr>
        <p:spPr>
          <a:xfrm>
            <a:off x="882114" y="5225714"/>
            <a:ext cx="1600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তাঁতি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1F3006-C1C2-4CBE-B6EC-49E385D1DE48}"/>
              </a:ext>
            </a:extLst>
          </p:cNvPr>
          <p:cNvSpPr txBox="1"/>
          <p:nvPr/>
        </p:nvSpPr>
        <p:spPr>
          <a:xfrm>
            <a:off x="4283612" y="5123650"/>
            <a:ext cx="36576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কাপড় বোনে যে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2438400" y="76200"/>
            <a:ext cx="3810000" cy="2819400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2860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228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124200"/>
            <a:ext cx="6248400" cy="14465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বাবুই পাখি দেখতে কেমন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একটি তালিকা কর।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801850"/>
            <a:ext cx="6248400" cy="14465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বাবুই সম্পর্কে তুমি আর কী কী জানো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তার একটি তালিকা কর।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76200"/>
            <a:ext cx="8305800" cy="638169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2088B-C737-438C-B687-441AE84008E0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228600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442781"/>
            <a:ext cx="8000999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বাবুই পাখি কী দিয়ে বাসা বোনে?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8539566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কোন পাখি সুন্দর করে বাসা বানাতে পারে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4306016"/>
            <a:ext cx="6934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বাবুইকে কী পাখি বলা হয়?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F5836-80A4-4D0F-A207-16961275C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91DC7-5698-46E8-BCF5-DD9C709A079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8457F-F010-4FC1-8F9B-67D978E0CA2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44660-070D-4352-8D6E-DCADDB7E7109}"/>
              </a:ext>
            </a:extLst>
          </p:cNvPr>
          <p:cNvSpPr txBox="1"/>
          <p:nvPr/>
        </p:nvSpPr>
        <p:spPr>
          <a:xfrm>
            <a:off x="533400" y="5060483"/>
            <a:ext cx="6553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বাবুই পাখির আরেক নাম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7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বাবুই পাখি কী দিয়ে বাসা বোনে?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21369"/>
            <a:ext cx="80197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লম্বা লম্বা আঁশ দিয়ে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সরু সরু আঁশ দিয়ে       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পাতলা পাতলা আঁশ দিয়ে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মোটা মোটা আঁশ দিয়ে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0075" y="4669471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7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বাবুইকে কী পাখি বলা হয়?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261" y="4375536"/>
            <a:ext cx="8019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কুলি পাখি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তাঁতি পাখি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মুচি পাখি 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কৃষক পাখি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3910" y="4505979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7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বাবুই পাখির আরেক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913" y="4464522"/>
            <a:ext cx="8578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শিল্পি পাখি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চালাক পাখি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বোকা পাখি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হাঁদারাম 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882" y="4547252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801D3-4F80-47D4-9BFB-29C02A6E64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0752D7-6AFE-4FAD-AA07-0E98E39AAC67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1B64C-4292-4676-9F39-543782EFC9B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209800" y="76200"/>
            <a:ext cx="3886200" cy="8382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466" y="2616651"/>
            <a:ext cx="3276600" cy="23083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NikoshBAN" pitchFamily="2" charset="0"/>
                <a:cs typeface="NikoshBAN" pitchFamily="2" charset="0"/>
              </a:rPr>
              <a:t>কোন পাখি সুন্দর করে বাসা বানাতে পারে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1524000"/>
            <a:ext cx="16002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3193" y="4191000"/>
            <a:ext cx="1600200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2EE1AA-3029-4AC4-925B-AF66D79515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95B3FF-7B49-4E5A-8B32-FEB9CE781D94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332D0-B468-4D0A-97EE-6B7D65FE1E66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2388A-1895-4238-B30B-D4AE96A5D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25" y="3703260"/>
            <a:ext cx="3532467" cy="2410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FDDB93-270A-4AA6-814C-77481CBA0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25" y="1320195"/>
            <a:ext cx="3532467" cy="2104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391" y="1803437"/>
            <a:ext cx="76962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নিচে দেখা শব্দটির অর্থ বল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1421" y="3816005"/>
            <a:ext cx="32766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তাঁতি  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2235591" y="502352"/>
            <a:ext cx="3886200" cy="914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D0713-9B0C-4467-9ED6-76F73E702C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369198-D516-4B6E-A4F0-D25B92C1175D}"/>
              </a:ext>
            </a:extLst>
          </p:cNvPr>
          <p:cNvSpPr txBox="1"/>
          <p:nvPr/>
        </p:nvSpPr>
        <p:spPr>
          <a:xfrm>
            <a:off x="342900" y="6245423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r>
              <a:rPr lang="en-GB" sz="1400" dirty="0" err="1">
                <a:latin typeface="NikoshBAN" pitchFamily="2" charset="0"/>
                <a:cs typeface="NikoshBAN" pitchFamily="2" charset="0"/>
              </a:rPr>
              <a:t>খা</a:t>
            </a:r>
            <a:r>
              <a:rPr lang="en-GB" sz="1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D10FF-8212-44FD-A7F9-AF16C110626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FC339-F8F8-4CC3-8ECC-41C51CBF5839}"/>
              </a:ext>
            </a:extLst>
          </p:cNvPr>
          <p:cNvSpPr txBox="1"/>
          <p:nvPr/>
        </p:nvSpPr>
        <p:spPr>
          <a:xfrm>
            <a:off x="2581421" y="3885930"/>
            <a:ext cx="32766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NikoshBAN" pitchFamily="2" charset="0"/>
                <a:cs typeface="NikoshBAN" pitchFamily="2" charset="0"/>
              </a:rPr>
              <a:t>বাসা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880F4-93F1-402F-8448-C9E668B5A0CF}"/>
              </a:ext>
            </a:extLst>
          </p:cNvPr>
          <p:cNvSpPr txBox="1"/>
          <p:nvPr/>
        </p:nvSpPr>
        <p:spPr>
          <a:xfrm>
            <a:off x="2581421" y="3816005"/>
            <a:ext cx="32766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সরু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16" grpId="0" animBg="1"/>
      <p:bldP spid="8" grpId="0" animBg="1"/>
      <p:bldP spid="8" grpId="1" animBg="1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705600" cy="11079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308" y="1713154"/>
            <a:ext cx="4751692" cy="37856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আজ বিদ্যালয় থেকে বাড়িতে যাওয়ার পথে তোমরা কী কী 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দেখো তার একটি তালিকা করে আনবে।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0F7D5E-04F7-4347-AA81-8181A3187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0"/>
            <a:ext cx="3810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600" y="5965729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F3164-D4F0-4134-B9E7-D499345C2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0" y="206513"/>
            <a:ext cx="7454800" cy="5759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882114" y="209490"/>
            <a:ext cx="8077200" cy="624840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পাখিদের কথা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“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ছোট্ট পাখি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…পাখিও বলা হয়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762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0230925"/>
              </p:ext>
            </p:extLst>
          </p:nvPr>
        </p:nvGraphicFramePr>
        <p:xfrm>
          <a:off x="228600" y="1828800"/>
          <a:ext cx="8686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1EDD24-30CB-4E27-A7F6-2C9C08423A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76364-BC33-4A23-AC83-FC3E63B2D88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8E7F-FC3D-49E6-8F0B-79E35B0138B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4978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81929-7A46-448A-A1D1-EFABE7492A9C}"/>
              </a:ext>
            </a:extLst>
          </p:cNvPr>
          <p:cNvSpPr txBox="1"/>
          <p:nvPr/>
        </p:nvSpPr>
        <p:spPr>
          <a:xfrm>
            <a:off x="132806" y="1397961"/>
            <a:ext cx="887838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সবচেয়ে ছোট পাখিটির নাম কী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656E8-C088-402A-BCF7-55217604C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3" y="3124200"/>
            <a:ext cx="2076994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C9D36-6B4B-4414-AFA7-A90AF4048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A79A6-914C-4560-B04C-975B04333FC8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E879C-D41F-4BA0-AC7D-BD4F1B49990E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73558-B4EC-44EB-807A-061DE7B8B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2" y="2276475"/>
            <a:ext cx="5610497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500221-AE40-4D91-8BB2-D9D3073F8DB9}"/>
              </a:ext>
            </a:extLst>
          </p:cNvPr>
          <p:cNvSpPr txBox="1"/>
          <p:nvPr/>
        </p:nvSpPr>
        <p:spPr>
          <a:xfrm>
            <a:off x="635391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90C5D-5C8C-4BA7-9AF3-D6E88E3058DA}"/>
              </a:ext>
            </a:extLst>
          </p:cNvPr>
          <p:cNvSpPr txBox="1"/>
          <p:nvPr/>
        </p:nvSpPr>
        <p:spPr>
          <a:xfrm>
            <a:off x="457200" y="1549568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টুনটুনির স্বভাব কেমন?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8820-D375-408B-8883-C0DE29CE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762619"/>
            <a:ext cx="2070484" cy="2799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028BB-77C8-43CD-AAF0-6650B41E75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B9B7B-B4B9-4576-BC55-8A458DE0A44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7B431-05D9-4640-9213-5853CA25565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8193F-52FF-42CE-A1FD-EE45F0507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0"/>
            <a:ext cx="5173281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A21218-D46F-41DC-B424-6895A1246F71}"/>
              </a:ext>
            </a:extLst>
          </p:cNvPr>
          <p:cNvSpPr txBox="1"/>
          <p:nvPr/>
        </p:nvSpPr>
        <p:spPr>
          <a:xfrm>
            <a:off x="685800" y="2358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C84FA-0621-4803-AD56-F63C28D168C5}"/>
              </a:ext>
            </a:extLst>
          </p:cNvPr>
          <p:cNvSpPr txBox="1"/>
          <p:nvPr/>
        </p:nvSpPr>
        <p:spPr>
          <a:xfrm>
            <a:off x="419100" y="1243193"/>
            <a:ext cx="75438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টুনটুনি কোথায় নেচে বেড়ায়?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7C7E5-1267-448D-B59E-AC7EDC822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6914"/>
            <a:ext cx="3209925" cy="213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E0D0F-8670-49C8-8B09-76009327C3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B0D7D7-5DFA-41FB-A53D-A476D563DCA7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DDF9D-26B6-409A-8785-2D7C025320E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42BCB-3EA8-4DC9-9FD9-AB5D23212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2028509"/>
            <a:ext cx="4692162" cy="431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524000" y="152400"/>
            <a:ext cx="5867400" cy="35814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71600" y="3962400"/>
            <a:ext cx="6553200" cy="2286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GB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দের কথা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50185"/>
            <a:ext cx="88392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ছোট্ট পাখি বাবুই।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C64B3-8591-4920-A7E0-9A3DEFDE1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428245"/>
            <a:ext cx="7423686" cy="5353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929</Words>
  <Application>Microsoft Office PowerPoint</Application>
  <PresentationFormat>On-screen Show (4:3)</PresentationFormat>
  <Paragraphs>167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441</cp:revision>
  <dcterms:created xsi:type="dcterms:W3CDTF">2006-08-16T00:00:00Z</dcterms:created>
  <dcterms:modified xsi:type="dcterms:W3CDTF">2020-04-08T03:44:21Z</dcterms:modified>
</cp:coreProperties>
</file>