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8"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4/8/2020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Image\Birds\FB_IMG_15142074269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6030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2781657"/>
            <a:ext cx="8078570" cy="2400657"/>
          </a:xfrm>
          <a:prstGeom prst="rect">
            <a:avLst/>
          </a:prstGeom>
        </p:spPr>
        <p:txBody>
          <a:bodyPr wrap="square">
            <a:spAutoFit/>
          </a:bodyPr>
          <a:lstStyle/>
          <a:p>
            <a:r>
              <a:rPr lang="en-US" sz="6600" dirty="0">
                <a:solidFill>
                  <a:prstClr val="black"/>
                </a:solidFill>
              </a:rPr>
              <a:t>Welcome to </a:t>
            </a:r>
            <a:r>
              <a:rPr lang="en-US" sz="6600" dirty="0" smtClean="0">
                <a:solidFill>
                  <a:prstClr val="black"/>
                </a:solidFill>
              </a:rPr>
              <a:t>My New </a:t>
            </a:r>
            <a:r>
              <a:rPr lang="en-US" sz="6600" dirty="0" smtClean="0"/>
              <a:t>Class</a:t>
            </a:r>
            <a:endParaRPr lang="en-US" sz="6600" dirty="0"/>
          </a:p>
          <a:p>
            <a:endParaRPr lang="en-US" dirty="0"/>
          </a:p>
        </p:txBody>
      </p:sp>
    </p:spTree>
    <p:extLst>
      <p:ext uri="{BB962C8B-B14F-4D97-AF65-F5344CB8AC3E}">
        <p14:creationId xmlns:p14="http://schemas.microsoft.com/office/powerpoint/2010/main" val="50120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609600"/>
            <a:ext cx="2286000" cy="2671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0" y="3429000"/>
            <a:ext cx="9144000" cy="3262432"/>
          </a:xfrm>
          <a:prstGeom prst="rect">
            <a:avLst/>
          </a:prstGeom>
          <a:noFill/>
        </p:spPr>
        <p:txBody>
          <a:bodyPr wrap="square" rtlCol="0">
            <a:spAutoFit/>
          </a:bodyPr>
          <a:lstStyle/>
          <a:p>
            <a:r>
              <a:rPr lang="en-US" sz="6000" dirty="0" smtClean="0"/>
              <a:t>Md. </a:t>
            </a:r>
            <a:r>
              <a:rPr lang="en-US" sz="6000" dirty="0" err="1" smtClean="0"/>
              <a:t>Rasel</a:t>
            </a:r>
            <a:r>
              <a:rPr lang="en-US" sz="6000" dirty="0" smtClean="0"/>
              <a:t> </a:t>
            </a:r>
            <a:r>
              <a:rPr lang="en-US" sz="6000" dirty="0" err="1" smtClean="0"/>
              <a:t>Hossain</a:t>
            </a:r>
            <a:r>
              <a:rPr lang="en-US" dirty="0"/>
              <a:t/>
            </a:r>
            <a:br>
              <a:rPr lang="en-US" dirty="0"/>
            </a:br>
            <a:r>
              <a:rPr lang="en-US" dirty="0" smtClean="0">
                <a:solidFill>
                  <a:srgbClr val="7030A0"/>
                </a:solidFill>
              </a:rPr>
              <a:t>BA(Hon’s)MA </a:t>
            </a:r>
            <a:r>
              <a:rPr lang="en-US" dirty="0">
                <a:solidFill>
                  <a:srgbClr val="7030A0"/>
                </a:solidFill>
              </a:rPr>
              <a:t>in </a:t>
            </a:r>
            <a:r>
              <a:rPr lang="en-US" dirty="0" smtClean="0">
                <a:solidFill>
                  <a:srgbClr val="7030A0"/>
                </a:solidFill>
              </a:rPr>
              <a:t>English</a:t>
            </a:r>
            <a:r>
              <a:rPr lang="en-US" dirty="0">
                <a:solidFill>
                  <a:srgbClr val="7030A0"/>
                </a:solidFill>
              </a:rPr>
              <a:t/>
            </a:r>
            <a:br>
              <a:rPr lang="en-US" dirty="0">
                <a:solidFill>
                  <a:srgbClr val="7030A0"/>
                </a:solidFill>
              </a:rPr>
            </a:br>
            <a:r>
              <a:rPr lang="en-US" sz="3200" dirty="0" smtClean="0">
                <a:solidFill>
                  <a:srgbClr val="FF0000"/>
                </a:solidFill>
              </a:rPr>
              <a:t>Lecturer in English</a:t>
            </a:r>
            <a:r>
              <a:rPr lang="en-US" dirty="0"/>
              <a:t/>
            </a:r>
            <a:br>
              <a:rPr lang="en-US" dirty="0"/>
            </a:br>
            <a:r>
              <a:rPr lang="en-US" sz="3200" dirty="0" err="1" smtClean="0"/>
              <a:t>Katghor</a:t>
            </a:r>
            <a:r>
              <a:rPr lang="en-US" sz="3200" dirty="0" smtClean="0"/>
              <a:t> </a:t>
            </a:r>
            <a:r>
              <a:rPr lang="en-US" sz="3200" dirty="0" err="1" smtClean="0"/>
              <a:t>Islamia</a:t>
            </a:r>
            <a:r>
              <a:rPr lang="en-US" sz="3200" dirty="0" smtClean="0"/>
              <a:t> </a:t>
            </a:r>
            <a:r>
              <a:rPr lang="en-US" sz="3200" dirty="0" err="1" smtClean="0"/>
              <a:t>Fazil</a:t>
            </a:r>
            <a:r>
              <a:rPr lang="en-US" sz="3200" dirty="0" smtClean="0"/>
              <a:t> </a:t>
            </a:r>
            <a:r>
              <a:rPr lang="en-US" sz="3200" dirty="0" err="1" smtClean="0"/>
              <a:t>Madrasha</a:t>
            </a:r>
            <a:r>
              <a:rPr lang="en-US" dirty="0"/>
              <a:t/>
            </a:r>
            <a:br>
              <a:rPr lang="en-US" dirty="0"/>
            </a:br>
            <a:r>
              <a:rPr lang="en-US" sz="2800" dirty="0" err="1" smtClean="0"/>
              <a:t>Sandwip</a:t>
            </a:r>
            <a:r>
              <a:rPr lang="en-US" sz="2800" dirty="0" smtClean="0"/>
              <a:t>, </a:t>
            </a:r>
            <a:r>
              <a:rPr lang="en-US" sz="2800" dirty="0" err="1"/>
              <a:t>Chattogram</a:t>
            </a:r>
            <a:r>
              <a:rPr lang="en-US" sz="2800" dirty="0" smtClean="0"/>
              <a:t>, Bangladesh</a:t>
            </a:r>
          </a:p>
          <a:p>
            <a:r>
              <a:rPr lang="en-US" sz="2800" dirty="0" smtClean="0">
                <a:solidFill>
                  <a:srgbClr val="FF0000"/>
                </a:solidFill>
              </a:rPr>
              <a:t>ICT4E District Ambassador, </a:t>
            </a:r>
            <a:r>
              <a:rPr lang="en-US" sz="2800" dirty="0" err="1" smtClean="0">
                <a:solidFill>
                  <a:srgbClr val="FF0000"/>
                </a:solidFill>
              </a:rPr>
              <a:t>Chattogram</a:t>
            </a:r>
            <a:endParaRPr lang="en-US" sz="2800" dirty="0">
              <a:solidFill>
                <a:srgbClr val="FF0000"/>
              </a:solidFill>
            </a:endParaRPr>
          </a:p>
        </p:txBody>
      </p:sp>
    </p:spTree>
    <p:extLst>
      <p:ext uri="{BB962C8B-B14F-4D97-AF65-F5344CB8AC3E}">
        <p14:creationId xmlns:p14="http://schemas.microsoft.com/office/powerpoint/2010/main" val="3529043679"/>
      </p:ext>
    </p:extLst>
  </p:cSld>
  <p:clrMapOvr>
    <a:masterClrMapping/>
  </p:clrMapOvr>
  <mc:AlternateContent xmlns:mc="http://schemas.openxmlformats.org/markup-compatibility/2006">
    <mc:Choice xmlns:p14="http://schemas.microsoft.com/office/powerpoint/2010/main" Requires="p14">
      <p:transition spd="slow">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2104" y="4055"/>
            <a:ext cx="9295807" cy="6853945"/>
            <a:chOff x="-83128" y="0"/>
            <a:chExt cx="9295807" cy="6853945"/>
          </a:xfrm>
        </p:grpSpPr>
        <p:sp>
          <p:nvSpPr>
            <p:cNvPr id="3" name="TextBox 2"/>
            <p:cNvSpPr txBox="1"/>
            <p:nvPr/>
          </p:nvSpPr>
          <p:spPr>
            <a:xfrm>
              <a:off x="0" y="0"/>
              <a:ext cx="9144000" cy="76944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4400" dirty="0" smtClean="0"/>
                <a:t>Seeing the </a:t>
              </a:r>
              <a:r>
                <a:rPr lang="en-US" sz="4400" dirty="0"/>
                <a:t> Pictures </a:t>
              </a:r>
              <a:r>
                <a:rPr lang="en-US" sz="4400" dirty="0" smtClean="0"/>
                <a:t>guess the topic</a:t>
              </a:r>
              <a:endParaRPr lang="en-US" sz="4400" dirty="0"/>
            </a:p>
          </p:txBody>
        </p:sp>
        <p:pic>
          <p:nvPicPr>
            <p:cNvPr id="4098" name="Picture 2" descr="C:\Users\MRS ELECTRONIC\Desktop\398_1971_first_set_ovp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64" y="714808"/>
              <a:ext cx="5101252" cy="2598751"/>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MRS ELECTRONIC\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2286" y="769442"/>
              <a:ext cx="4912656" cy="281195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MRS ELECTRONIC\Desktop\post-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0381" y="3581400"/>
              <a:ext cx="4772298" cy="3254952"/>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MRS ELECTRONIC\Desktop\post offic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28" y="3285850"/>
              <a:ext cx="4495800" cy="356809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4899510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95400"/>
            <a:ext cx="9081655" cy="3970318"/>
          </a:xfrm>
          <a:prstGeom prst="rect">
            <a:avLst/>
          </a:prstGeom>
          <a:noFill/>
        </p:spPr>
        <p:txBody>
          <a:bodyPr wrap="square" rtlCol="0">
            <a:spAutoFit/>
          </a:bodyPr>
          <a:lstStyle/>
          <a:p>
            <a:r>
              <a:rPr lang="en-US" sz="2800" dirty="0" smtClean="0"/>
              <a:t>Today’s Topic is</a:t>
            </a:r>
          </a:p>
          <a:p>
            <a:endParaRPr lang="en-US" sz="2800" dirty="0"/>
          </a:p>
          <a:p>
            <a:r>
              <a:rPr lang="en-US" sz="2800" dirty="0" smtClean="0"/>
              <a:t>Letter:</a:t>
            </a:r>
          </a:p>
          <a:p>
            <a:endParaRPr lang="en-US" sz="2800" dirty="0"/>
          </a:p>
          <a:p>
            <a:r>
              <a:rPr lang="en-US" sz="2800" dirty="0" smtClean="0"/>
              <a:t>Now write a letter to your friend about your Preparation for the examination.</a:t>
            </a:r>
          </a:p>
          <a:p>
            <a:endParaRPr lang="en-US" sz="2800" dirty="0"/>
          </a:p>
          <a:p>
            <a:endParaRPr lang="en-US" sz="2800" dirty="0" smtClean="0"/>
          </a:p>
          <a:p>
            <a:r>
              <a:rPr lang="en-US" sz="2800" dirty="0" smtClean="0"/>
              <a:t>Class: Eight/nine</a:t>
            </a:r>
            <a:endParaRPr lang="en-US" sz="2800" dirty="0"/>
          </a:p>
        </p:txBody>
      </p:sp>
    </p:spTree>
    <p:extLst>
      <p:ext uri="{BB962C8B-B14F-4D97-AF65-F5344CB8AC3E}">
        <p14:creationId xmlns:p14="http://schemas.microsoft.com/office/powerpoint/2010/main" val="6783666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991600" cy="6232475"/>
          </a:xfrm>
          <a:prstGeom prst="rect">
            <a:avLst/>
          </a:prstGeom>
          <a:noFill/>
        </p:spPr>
        <p:txBody>
          <a:bodyPr wrap="square" rtlCol="0">
            <a:spAutoFit/>
          </a:bodyPr>
          <a:lstStyle/>
          <a:p>
            <a:r>
              <a:rPr lang="en-US" dirty="0" smtClean="0"/>
              <a:t>                                                                                                               </a:t>
            </a:r>
            <a:r>
              <a:rPr lang="en-US" dirty="0"/>
              <a:t>09/04/2020</a:t>
            </a:r>
          </a:p>
          <a:p>
            <a:r>
              <a:rPr lang="en-US" dirty="0" smtClean="0"/>
              <a:t>                                                                                                </a:t>
            </a:r>
            <a:r>
              <a:rPr lang="en-US" dirty="0" err="1" smtClean="0"/>
              <a:t>Sandwip</a:t>
            </a:r>
            <a:r>
              <a:rPr lang="en-US" dirty="0" smtClean="0"/>
              <a:t>, </a:t>
            </a:r>
            <a:r>
              <a:rPr lang="en-US" dirty="0" err="1" smtClean="0"/>
              <a:t>Chattogram</a:t>
            </a:r>
            <a:endParaRPr lang="en-US" dirty="0" smtClean="0"/>
          </a:p>
          <a:p>
            <a:r>
              <a:rPr lang="en-US" dirty="0" smtClean="0"/>
              <a:t>                                                                                                              </a:t>
            </a:r>
          </a:p>
          <a:p>
            <a:r>
              <a:rPr lang="en-US" sz="2300" dirty="0" smtClean="0"/>
              <a:t>Dear X,</a:t>
            </a:r>
          </a:p>
          <a:p>
            <a:r>
              <a:rPr lang="en-US" sz="2300" dirty="0" smtClean="0"/>
              <a:t>How are you? I hope you are well and so am I. In your last letter you wanted to know about my preparation for the upcoming examination. Now I’m writing to you about it.</a:t>
            </a:r>
          </a:p>
          <a:p>
            <a:endParaRPr lang="en-US" sz="2300" dirty="0"/>
          </a:p>
          <a:p>
            <a:r>
              <a:rPr lang="en-US" sz="2300" dirty="0" smtClean="0"/>
              <a:t>My preparation for the up-coming examination is well. I’ve revised all of my subjects but I’m weak in Math and English. Now I’m giving some extra time in Math and English. Also, I’m learning them to our subjective teachers. I hope I’ll recover them soon.</a:t>
            </a:r>
          </a:p>
          <a:p>
            <a:endParaRPr lang="en-US" sz="2300" dirty="0"/>
          </a:p>
          <a:p>
            <a:r>
              <a:rPr lang="en-US" sz="2300" dirty="0" smtClean="0"/>
              <a:t>No more today. Write to me soon about yours. Convey my </a:t>
            </a:r>
            <a:r>
              <a:rPr lang="en-US" sz="2300" dirty="0" err="1" smtClean="0"/>
              <a:t>salam</a:t>
            </a:r>
            <a:r>
              <a:rPr lang="en-US" sz="2300" dirty="0" smtClean="0"/>
              <a:t> to your parents and love to the youngers. Take care of your health.</a:t>
            </a:r>
          </a:p>
          <a:p>
            <a:endParaRPr lang="en-US" sz="2300" dirty="0"/>
          </a:p>
          <a:p>
            <a:r>
              <a:rPr lang="en-US" sz="2300" dirty="0" smtClean="0"/>
              <a:t>Your loving friend</a:t>
            </a:r>
          </a:p>
          <a:p>
            <a:r>
              <a:rPr lang="en-US" sz="2300" dirty="0"/>
              <a:t>Y</a:t>
            </a:r>
          </a:p>
        </p:txBody>
      </p:sp>
    </p:spTree>
    <p:extLst>
      <p:ext uri="{BB962C8B-B14F-4D97-AF65-F5344CB8AC3E}">
        <p14:creationId xmlns:p14="http://schemas.microsoft.com/office/powerpoint/2010/main" val="3152177271"/>
      </p:ext>
    </p:extLst>
  </p:cSld>
  <p:clrMapOvr>
    <a:masterClrMapping/>
  </p:clrMapOvr>
  <mc:AlternateContent xmlns:mc="http://schemas.openxmlformats.org/markup-compatibility/2006">
    <mc:Choice xmlns:p14="http://schemas.microsoft.com/office/powerpoint/2010/main" Requires="p14">
      <p:transition spd="slow" p14:dur="5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915400" cy="3785652"/>
          </a:xfrm>
          <a:prstGeom prst="rect">
            <a:avLst/>
          </a:prstGeom>
          <a:noFill/>
        </p:spPr>
        <p:txBody>
          <a:bodyPr wrap="square" rtlCol="0">
            <a:spAutoFit/>
          </a:bodyPr>
          <a:lstStyle/>
          <a:p>
            <a:r>
              <a:rPr lang="en-US" sz="8000" dirty="0" smtClean="0">
                <a:solidFill>
                  <a:srgbClr val="FF0000"/>
                </a:solidFill>
              </a:rPr>
              <a:t>Individual work:</a:t>
            </a:r>
          </a:p>
          <a:p>
            <a:endParaRPr lang="en-US" sz="4000" dirty="0"/>
          </a:p>
          <a:p>
            <a:r>
              <a:rPr lang="en-US" sz="4000" dirty="0"/>
              <a:t>Now write a letter to your friend about your Preparation for the examination.</a:t>
            </a:r>
          </a:p>
        </p:txBody>
      </p:sp>
    </p:spTree>
    <p:extLst>
      <p:ext uri="{BB962C8B-B14F-4D97-AF65-F5344CB8AC3E}">
        <p14:creationId xmlns:p14="http://schemas.microsoft.com/office/powerpoint/2010/main" val="1681388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524000" y="275766"/>
            <a:ext cx="5867400" cy="4010891"/>
            <a:chOff x="1524000" y="275766"/>
            <a:chExt cx="5867400" cy="4010891"/>
          </a:xfrm>
        </p:grpSpPr>
        <p:sp>
          <p:nvSpPr>
            <p:cNvPr id="3" name="Up Arrow 2"/>
            <p:cNvSpPr/>
            <p:nvPr/>
          </p:nvSpPr>
          <p:spPr>
            <a:xfrm>
              <a:off x="1524000" y="275766"/>
              <a:ext cx="5867400" cy="4010891"/>
            </a:xfrm>
            <a:prstGeom prst="upArrow">
              <a:avLst>
                <a:gd name="adj1" fmla="val 50000"/>
                <a:gd name="adj2" fmla="val 50001"/>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rgbClr val="92D050"/>
                </a:solidFill>
              </a:endParaRPr>
            </a:p>
          </p:txBody>
        </p:sp>
        <p:sp>
          <p:nvSpPr>
            <p:cNvPr id="4" name="TextBox 3"/>
            <p:cNvSpPr txBox="1"/>
            <p:nvPr/>
          </p:nvSpPr>
          <p:spPr>
            <a:xfrm>
              <a:off x="3886200" y="2514600"/>
              <a:ext cx="1485900" cy="1015663"/>
            </a:xfrm>
            <a:prstGeom prst="rect">
              <a:avLst/>
            </a:prstGeom>
            <a:noFill/>
          </p:spPr>
          <p:txBody>
            <a:bodyPr wrap="square" rtlCol="0">
              <a:spAutoFit/>
            </a:bodyPr>
            <a:lstStyle/>
            <a:p>
              <a:r>
                <a:rPr lang="en-US" sz="6000" dirty="0" smtClean="0"/>
                <a:t>HW</a:t>
              </a:r>
              <a:endParaRPr lang="en-US" sz="2400" dirty="0"/>
            </a:p>
          </p:txBody>
        </p:sp>
      </p:grpSp>
      <p:sp>
        <p:nvSpPr>
          <p:cNvPr id="6" name="TextBox 5"/>
          <p:cNvSpPr txBox="1"/>
          <p:nvPr/>
        </p:nvSpPr>
        <p:spPr>
          <a:xfrm>
            <a:off x="0" y="4800600"/>
            <a:ext cx="9144000" cy="46166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400" dirty="0" smtClean="0"/>
              <a:t>Now write a letter to your father about your progress in studies</a:t>
            </a:r>
            <a:endParaRPr lang="en-US" sz="2400" dirty="0"/>
          </a:p>
        </p:txBody>
      </p:sp>
    </p:spTree>
    <p:extLst>
      <p:ext uri="{BB962C8B-B14F-4D97-AF65-F5344CB8AC3E}">
        <p14:creationId xmlns:p14="http://schemas.microsoft.com/office/powerpoint/2010/main" val="42810958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44000" cy="6858000"/>
            <a:chOff x="0" y="0"/>
            <a:chExt cx="9144000" cy="6858000"/>
          </a:xfrm>
        </p:grpSpPr>
        <p:pic>
          <p:nvPicPr>
            <p:cNvPr id="3074" name="Picture 2" descr="E:\Image\Birds\FB_IMG_151420683767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0"/>
              <a:ext cx="9144000" cy="1785104"/>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en-US" sz="6600" dirty="0"/>
                <a:t>Goodbye Students</a:t>
              </a:r>
            </a:p>
            <a:p>
              <a:endParaRPr lang="en-US" sz="4400" dirty="0"/>
            </a:p>
          </p:txBody>
        </p:sp>
      </p:grpSp>
    </p:spTree>
    <p:extLst>
      <p:ext uri="{BB962C8B-B14F-4D97-AF65-F5344CB8AC3E}">
        <p14:creationId xmlns:p14="http://schemas.microsoft.com/office/powerpoint/2010/main" val="250281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5"/>
                                        </p:tgtEl>
                                      </p:cBhvr>
                                    </p:animEffect>
                                    <p:anim calcmode="lin" valueType="num">
                                      <p:cBhvr>
                                        <p:cTn id="7" dur="2000"/>
                                        <p:tgtEl>
                                          <p:spTgt spid="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5"/>
                                        </p:tgtEl>
                                        <p:attrNameLst>
                                          <p:attrName>ppt_h</p:attrName>
                                        </p:attrNameLst>
                                      </p:cBhvr>
                                      <p:tavLst>
                                        <p:tav tm="0">
                                          <p:val>
                                            <p:strVal val="ppt_h"/>
                                          </p:val>
                                        </p:tav>
                                        <p:tav tm="100000">
                                          <p:val>
                                            <p:strVal val="ppt_h"/>
                                          </p:val>
                                        </p:tav>
                                      </p:tavLst>
                                    </p:anim>
                                    <p:set>
                                      <p:cBhvr>
                                        <p:cTn id="9"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196</TotalTime>
  <Words>201</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Md. Rasel Hossain</dc:title>
  <dc:creator>Md. Rasel Hossain</dc:creator>
  <cp:lastModifiedBy>Microsoft</cp:lastModifiedBy>
  <cp:revision>25</cp:revision>
  <dcterms:created xsi:type="dcterms:W3CDTF">2006-08-16T00:00:00Z</dcterms:created>
  <dcterms:modified xsi:type="dcterms:W3CDTF">2020-04-08T14:11:37Z</dcterms:modified>
</cp:coreProperties>
</file>