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1" r:id="rId8"/>
    <p:sldId id="279" r:id="rId9"/>
    <p:sldId id="270" r:id="rId10"/>
    <p:sldId id="262" r:id="rId11"/>
    <p:sldId id="280" r:id="rId12"/>
    <p:sldId id="273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9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9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9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oshfekulislam@gmail.com" TargetMode="External" /><Relationship Id="rId1" Type="http://schemas.openxmlformats.org/officeDocument/2006/relationships/slideLayout" Target="../slideLayouts/slideLayout5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9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9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41702-EA9A-0545-A8E5-FB5CBD3ED1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GB" sz="9600" b="1">
                <a:solidFill>
                  <a:schemeClr val="bg1"/>
                </a:solidFill>
              </a:rPr>
              <a:t>WELCOME</a:t>
            </a:r>
            <a:r>
              <a:rPr lang="en-GB" sz="9600"/>
              <a:t> </a:t>
            </a:r>
            <a:endParaRPr lang="en-US" sz="96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953FFB-B7EF-2740-89F4-DC952C407D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3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2EF4835-EB74-044D-819E-B72F02346B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5588" y="1017588"/>
            <a:ext cx="2835275" cy="4797425"/>
          </a:xfrm>
        </p:spPr>
        <p:txBody>
          <a:bodyPr vert="wordArtVert" anchor="ctr">
            <a:normAutofit/>
          </a:bodyPr>
          <a:lstStyle/>
          <a:p>
            <a:pPr algn="ctr"/>
            <a:r>
              <a:rPr lang="en-GB" sz="5400"/>
              <a:t> </a:t>
            </a:r>
            <a:endParaRPr lang="en-US" sz="5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525F08-F9B3-0B41-BFF2-505F2FC4A50A}"/>
              </a:ext>
            </a:extLst>
          </p:cNvPr>
          <p:cNvSpPr txBox="1">
            <a:spLocks/>
          </p:cNvSpPr>
          <p:nvPr/>
        </p:nvSpPr>
        <p:spPr>
          <a:xfrm>
            <a:off x="3625454" y="841623"/>
            <a:ext cx="8126016" cy="517475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540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4361ABF-9363-1C42-A3D0-FC315A61F7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5588" y="1098550"/>
            <a:ext cx="2835275" cy="4660900"/>
          </a:xfrm>
          <a:prstGeom prst="rect">
            <a:avLst/>
          </a:prstGeom>
        </p:spPr>
        <p:txBody>
          <a:bodyPr vert="wordArtVert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/>
              <a:t>পাঠ উপস্থাপন</a:t>
            </a:r>
            <a:endParaRPr lang="en-US" sz="54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98CBD93-3AED-8A4B-A6B1-6269DE93C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5454" y="1329811"/>
            <a:ext cx="8128000" cy="4198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06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604E2-F427-AD4A-9897-AF13CC397594}"/>
              </a:ext>
            </a:extLst>
          </p:cNvPr>
          <p:cNvSpPr txBox="1">
            <a:spLocks/>
          </p:cNvSpPr>
          <p:nvPr/>
        </p:nvSpPr>
        <p:spPr>
          <a:xfrm>
            <a:off x="3625454" y="841623"/>
            <a:ext cx="8126016" cy="517475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540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9EA6622-2389-7F44-8535-149A812E080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5588" y="1143000"/>
            <a:ext cx="2835275" cy="4660900"/>
          </a:xfrm>
          <a:prstGeom prst="rect">
            <a:avLst/>
          </a:prstGeom>
        </p:spPr>
        <p:txBody>
          <a:bodyPr vert="wordArtVert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/>
              <a:t>পাঠ উপস্থাপন</a:t>
            </a:r>
            <a:endParaRPr lang="en-US" sz="54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7405219-E3A9-BB4C-A06C-C32871DC5D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01" y="2098048"/>
            <a:ext cx="7248922" cy="2750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93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604E2-F427-AD4A-9897-AF13CC397594}"/>
              </a:ext>
            </a:extLst>
          </p:cNvPr>
          <p:cNvSpPr txBox="1">
            <a:spLocks/>
          </p:cNvSpPr>
          <p:nvPr/>
        </p:nvSpPr>
        <p:spPr>
          <a:xfrm>
            <a:off x="3625454" y="841623"/>
            <a:ext cx="8126016" cy="517475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540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6A5198-D64B-B54A-8F93-498FF98A397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5588" y="1143000"/>
            <a:ext cx="2835275" cy="4660900"/>
          </a:xfrm>
          <a:prstGeom prst="rect">
            <a:avLst/>
          </a:prstGeom>
        </p:spPr>
        <p:txBody>
          <a:bodyPr vert="wordArtVert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/>
              <a:t>পাঠ উপস্থাপন</a:t>
            </a:r>
            <a:endParaRPr lang="en-US" sz="540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17C44C2-97F5-3B4A-8B77-229488B1BC19}"/>
              </a:ext>
            </a:extLst>
          </p:cNvPr>
          <p:cNvSpPr txBox="1">
            <a:spLocks/>
          </p:cNvSpPr>
          <p:nvPr/>
        </p:nvSpPr>
        <p:spPr>
          <a:xfrm>
            <a:off x="3777854" y="994023"/>
            <a:ext cx="8126016" cy="517475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GB" sz="4800" b="1">
              <a:solidFill>
                <a:srgbClr val="FFFF00"/>
              </a:solidFill>
            </a:endParaRPr>
          </a:p>
          <a:p>
            <a:pPr algn="ctr"/>
            <a:r>
              <a:rPr lang="en-GB" sz="4800" b="1">
                <a:solidFill>
                  <a:srgbClr val="FFFF00"/>
                </a:solidFill>
              </a:rPr>
              <a:t>একক কাজঃ </a:t>
            </a:r>
          </a:p>
          <a:p>
            <a:pPr algn="ctr"/>
            <a:endParaRPr lang="en-GB" sz="4800" b="1">
              <a:solidFill>
                <a:srgbClr val="FFFF00"/>
              </a:solidFill>
            </a:endParaRPr>
          </a:p>
          <a:p>
            <a:pPr algn="ctr"/>
            <a:r>
              <a:rPr lang="en-GB" sz="4000" i="1">
                <a:solidFill>
                  <a:srgbClr val="FF0000"/>
                </a:solidFill>
              </a:rPr>
              <a:t>পরমানুদ্বয়ের মধ্যে ই ইলেকট্রন স্থানান্তরের কারন কী এবং ইলেকট্রন স্থানান্তরের ফলাফল কী?    </a:t>
            </a:r>
          </a:p>
        </p:txBody>
      </p:sp>
    </p:spTree>
    <p:extLst>
      <p:ext uri="{BB962C8B-B14F-4D97-AF65-F5344CB8AC3E}">
        <p14:creationId xmlns:p14="http://schemas.microsoft.com/office/powerpoint/2010/main" val="2797164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F5EEFBE-40CE-0E4F-9117-4D1ACEC2E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88" y="1143000"/>
            <a:ext cx="2835275" cy="4697413"/>
          </a:xfrm>
        </p:spPr>
        <p:txBody>
          <a:bodyPr vert="wordArtVert" anchor="ctr">
            <a:normAutofit/>
          </a:bodyPr>
          <a:lstStyle/>
          <a:p>
            <a:pPr algn="ctr"/>
            <a:r>
              <a:rPr lang="en-GB" sz="5400"/>
              <a:t>মূল্যায়ন </a:t>
            </a:r>
            <a:endParaRPr lang="en-US" sz="540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93B20EF-02F2-A448-B6B2-71366AE8EA84}"/>
              </a:ext>
            </a:extLst>
          </p:cNvPr>
          <p:cNvSpPr txBox="1">
            <a:spLocks/>
          </p:cNvSpPr>
          <p:nvPr/>
        </p:nvSpPr>
        <p:spPr>
          <a:xfrm>
            <a:off x="3625454" y="841623"/>
            <a:ext cx="8126016" cy="517475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4000">
              <a:solidFill>
                <a:srgbClr val="00B050"/>
              </a:solidFill>
            </a:endParaRPr>
          </a:p>
          <a:p>
            <a:r>
              <a:rPr lang="en-GB" sz="4000">
                <a:solidFill>
                  <a:srgbClr val="00B050"/>
                </a:solidFill>
              </a:rPr>
              <a:t>১। আয়নিক বন্ধন কাকে বলে?</a:t>
            </a:r>
          </a:p>
          <a:p>
            <a:r>
              <a:rPr lang="en-GB" sz="4000">
                <a:solidFill>
                  <a:srgbClr val="00B050"/>
                </a:solidFill>
              </a:rPr>
              <a:t>২। কোন ধরনের মৌলের মধ্যে আয়নিক বন্ধন গঠিত হয়?</a:t>
            </a:r>
          </a:p>
          <a:p>
            <a:r>
              <a:rPr lang="en-GB" sz="4000">
                <a:solidFill>
                  <a:srgbClr val="00B050"/>
                </a:solidFill>
              </a:rPr>
              <a:t>৩। ক্যাটায়ন ও এনায়ন কীভাবে গঠিত হয়?</a:t>
            </a:r>
          </a:p>
        </p:txBody>
      </p:sp>
    </p:spTree>
    <p:extLst>
      <p:ext uri="{BB962C8B-B14F-4D97-AF65-F5344CB8AC3E}">
        <p14:creationId xmlns:p14="http://schemas.microsoft.com/office/powerpoint/2010/main" val="3525923786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4514ACCF-B244-8647-82D0-B43F2F7BE6A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5588" y="1143000"/>
            <a:ext cx="2835275" cy="4625975"/>
          </a:xfrm>
          <a:prstGeom prst="rect">
            <a:avLst/>
          </a:prstGeom>
        </p:spPr>
        <p:txBody>
          <a:bodyPr vert="wordArtVert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/>
              <a:t>বাড়ীর কাজ</a:t>
            </a:r>
            <a:r>
              <a:rPr lang="en-GB" sz="5400"/>
              <a:t> </a:t>
            </a:r>
            <a:endParaRPr lang="en-US" sz="5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FFC30F-5718-8141-BD1A-F1D0FEE9FFC2}"/>
              </a:ext>
            </a:extLst>
          </p:cNvPr>
          <p:cNvSpPr txBox="1">
            <a:spLocks/>
          </p:cNvSpPr>
          <p:nvPr/>
        </p:nvSpPr>
        <p:spPr>
          <a:xfrm>
            <a:off x="3625454" y="841623"/>
            <a:ext cx="8126016" cy="517475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4000">
              <a:solidFill>
                <a:srgbClr val="00B050"/>
              </a:solidFill>
            </a:endParaRPr>
          </a:p>
          <a:p>
            <a:r>
              <a:rPr lang="en-GB" sz="4000">
                <a:solidFill>
                  <a:srgbClr val="00B050"/>
                </a:solidFill>
              </a:rPr>
              <a:t>ক্যালসিয়াম ক্লোরাইড গঠনে একটি ক্যালসিয়াম পরমানুর জন্য দুটি ক্লোরিন পরমানু প্রয়োজন কেন ?  </a:t>
            </a:r>
            <a:r>
              <a:rPr lang="en-GB" sz="4000"/>
              <a:t>     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035766714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27A224D-5704-0444-A190-09423610C6E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5588" y="1143000"/>
            <a:ext cx="2835275" cy="4625975"/>
          </a:xfrm>
          <a:prstGeom prst="rect">
            <a:avLst/>
          </a:prstGeom>
        </p:spPr>
        <p:txBody>
          <a:bodyPr vert="wordArtVert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/>
              <a:t>ধন্যবাদ </a:t>
            </a:r>
            <a:endParaRPr lang="en-US" sz="5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212A65-2956-5141-AAD0-D9660A8099E6}"/>
              </a:ext>
            </a:extLst>
          </p:cNvPr>
          <p:cNvSpPr txBox="1">
            <a:spLocks/>
          </p:cNvSpPr>
          <p:nvPr/>
        </p:nvSpPr>
        <p:spPr>
          <a:xfrm>
            <a:off x="3625454" y="841623"/>
            <a:ext cx="8126016" cy="517475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5400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29426BD4-E562-D345-83E5-C66056F5F2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25" y="1357313"/>
            <a:ext cx="3614255" cy="4167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270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7BF64-5CB1-5541-BD9E-DD36AAFDA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wordArtVert">
            <a:normAutofit fontScale="90000"/>
          </a:bodyPr>
          <a:lstStyle/>
          <a:p>
            <a:r>
              <a:rPr lang="en-GB" sz="8000">
                <a:solidFill>
                  <a:srgbClr val="7030A0"/>
                </a:solidFill>
              </a:rPr>
              <a:t>পরিচিতি</a:t>
            </a:r>
            <a:r>
              <a:rPr lang="en-GB" sz="8000"/>
              <a:t> </a:t>
            </a:r>
            <a:endParaRPr lang="en-US" sz="800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BF48D5-E803-9D4A-8752-2D2D7EFC9E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/>
              <a:t>শিক্ষক</a:t>
            </a:r>
            <a:endParaRPr lang="en-US" sz="400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37FFF6-0EB4-6C41-B899-FD90B3443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/>
              <a:t>শ্রেণি</a:t>
            </a:r>
            <a:endParaRPr lang="en-US" sz="400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53E14D0-698C-7147-90E7-0F56235318F9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2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2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2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2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2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2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2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2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/>
              <a:t>মোঃমোশফেকুল ইসলাম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/>
              <a:t>সহকারী শিক্ষক (বিজ্ঞান)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/>
              <a:t>ওসমানপুর উচ্চবিদ্যালয়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/>
              <a:t>ঘোড়াঘাট, দিনাজপুর।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/>
              <a:t>E-mail: </a:t>
            </a:r>
            <a:r>
              <a:rPr lang="en-GB" sz="2400">
                <a:hlinkClick r:id="rId2"/>
              </a:rPr>
              <a:t>moshfekulislam@gmail.com</a:t>
            </a:r>
            <a:endParaRPr lang="en-GB" sz="240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/>
              <a:t>Cell: 01734-102860</a:t>
            </a:r>
            <a:endParaRPr lang="en-US" sz="2400"/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DAC9281B-6D59-944B-9662-A9A5BF1E5F39}"/>
              </a:ext>
            </a:extLst>
          </p:cNvPr>
          <p:cNvSpPr txBox="1">
            <a:spLocks noGrp="1"/>
          </p:cNvSpPr>
          <p:nvPr>
            <p:ph sz="quarter" idx="4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2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2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2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2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2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2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2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2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/>
              <a:t>  শ্রেণিঃ ৯ম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/>
              <a:t>  বিষয়ঃ রসায়ন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/>
              <a:t>  পাঠঃ আয়নিক বন্ধন।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/>
              <a:t>  তারিখঃ ১৬/০৩/২০২০ ইং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/>
          </a:p>
          <a:p>
            <a:pPr marL="0" indent="0">
              <a:buFont typeface="Arial" panose="020B0604020202020204" pitchFamily="34" charset="0"/>
              <a:buNone/>
            </a:pPr>
            <a:endParaRPr lang="en-GB" sz="240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/>
              <a:t>  সময়ঃ ৫০ মিনিট।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56357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BAC9B-0592-C74E-B188-1E6540E1A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4732734"/>
          </a:xfrm>
        </p:spPr>
        <p:txBody>
          <a:bodyPr vert="wordArtVert" anchor="ctr">
            <a:normAutofit/>
          </a:bodyPr>
          <a:lstStyle/>
          <a:p>
            <a:r>
              <a:rPr lang="en-GB" sz="5400"/>
              <a:t>শিখন ফল</a:t>
            </a:r>
            <a:endParaRPr lang="en-US" sz="540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3A35412-7DC1-E946-AE0A-CF3551195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5454" y="841623"/>
            <a:ext cx="8126016" cy="5174754"/>
          </a:xfrm>
          <a:solidFill>
            <a:schemeClr val="bg2"/>
          </a:solidFill>
        </p:spPr>
        <p:txBody>
          <a:bodyPr vert="horz" anchor="ctr">
            <a:normAutofit/>
          </a:bodyPr>
          <a:lstStyle/>
          <a:p>
            <a:r>
              <a:rPr lang="en-GB" sz="5400">
                <a:solidFill>
                  <a:srgbClr val="FFFF00"/>
                </a:solidFill>
              </a:rPr>
              <a:t>আয়নিক বন্ধন গঠন প্রক্রিয়া বর্ণনা করতে পারবে। </a:t>
            </a:r>
            <a:endParaRPr lang="en-US" sz="54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582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3153A77-957F-BA43-BED4-D277E80A85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5588" y="1143000"/>
            <a:ext cx="2835275" cy="4606925"/>
          </a:xfrm>
          <a:prstGeom prst="rect">
            <a:avLst/>
          </a:prstGeom>
        </p:spPr>
        <p:txBody>
          <a:bodyPr vert="wordArtVert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/>
              <a:t>উপকরণ </a:t>
            </a:r>
            <a:endParaRPr lang="en-US" sz="5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BE1F23-3C09-6D4A-AB96-D7F114A14EDC}"/>
              </a:ext>
            </a:extLst>
          </p:cNvPr>
          <p:cNvSpPr txBox="1">
            <a:spLocks/>
          </p:cNvSpPr>
          <p:nvPr/>
        </p:nvSpPr>
        <p:spPr>
          <a:xfrm>
            <a:off x="3625454" y="841623"/>
            <a:ext cx="8126016" cy="517475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>
                <a:solidFill>
                  <a:srgbClr val="FFFF00"/>
                </a:solidFill>
              </a:rPr>
              <a:t>প্রজেক্টর,ল্যাপটপ, মডেম,পর্যায় সারণি।</a:t>
            </a:r>
            <a:endParaRPr lang="en-US" sz="54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1603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21F53E1-555E-0F4C-98EE-C901CDBB17A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5588" y="1143000"/>
            <a:ext cx="2835275" cy="4660900"/>
          </a:xfrm>
          <a:prstGeom prst="rect">
            <a:avLst/>
          </a:prstGeom>
        </p:spPr>
        <p:txBody>
          <a:bodyPr vert="wordArtVert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/>
              <a:t>পদ্ধতি </a:t>
            </a:r>
            <a:endParaRPr lang="en-US" sz="5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E604E2-F427-AD4A-9897-AF13CC397594}"/>
              </a:ext>
            </a:extLst>
          </p:cNvPr>
          <p:cNvSpPr txBox="1">
            <a:spLocks/>
          </p:cNvSpPr>
          <p:nvPr/>
        </p:nvSpPr>
        <p:spPr>
          <a:xfrm>
            <a:off x="3625454" y="841623"/>
            <a:ext cx="8126016" cy="517475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>
                <a:solidFill>
                  <a:srgbClr val="FFFF00"/>
                </a:solidFill>
              </a:rPr>
              <a:t>প্রদর্শন, আলোচনা, জোড়ায় কাজ।</a:t>
            </a:r>
            <a:endParaRPr lang="en-US" sz="48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413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99F6E74-61A8-A04C-A0AB-D681CAC81DE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5588" y="1143000"/>
            <a:ext cx="2835275" cy="4697413"/>
          </a:xfrm>
          <a:prstGeom prst="rect">
            <a:avLst/>
          </a:prstGeom>
        </p:spPr>
        <p:txBody>
          <a:bodyPr vert="wordArtVert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/>
              <a:t>প্রস্তুতি </a:t>
            </a:r>
            <a:endParaRPr lang="en-US" sz="5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584CA0-E532-B146-B685-47D38C948BF5}"/>
              </a:ext>
            </a:extLst>
          </p:cNvPr>
          <p:cNvSpPr txBox="1">
            <a:spLocks/>
          </p:cNvSpPr>
          <p:nvPr/>
        </p:nvSpPr>
        <p:spPr>
          <a:xfrm>
            <a:off x="3625454" y="841623"/>
            <a:ext cx="8126016" cy="517475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b="1">
                <a:solidFill>
                  <a:srgbClr val="FFFF00"/>
                </a:solidFill>
              </a:rPr>
              <a:t>পূর্বজ্ঞান যাচাইঃ</a:t>
            </a:r>
          </a:p>
          <a:p>
            <a:r>
              <a:rPr lang="en-GB" sz="4000">
                <a:solidFill>
                  <a:schemeClr val="tx1"/>
                </a:solidFill>
              </a:rPr>
              <a:t>১। খাদ্য লবনের সংকেত কী?</a:t>
            </a:r>
          </a:p>
          <a:p>
            <a:r>
              <a:rPr lang="en-GB" sz="4000">
                <a:solidFill>
                  <a:schemeClr val="tx1"/>
                </a:solidFill>
              </a:rPr>
              <a:t>২। খাদ্য লবন কোন কোন আয়ন দ্বারা গঠিত?</a:t>
            </a:r>
          </a:p>
          <a:p>
            <a:r>
              <a:rPr lang="en-GB" sz="4000">
                <a:solidFill>
                  <a:schemeClr val="tx1"/>
                </a:solidFill>
              </a:rPr>
              <a:t>৩। রাসায়নিক বন্ধন বলতে কী বোঝায়? </a:t>
            </a:r>
            <a:r>
              <a:rPr lang="en-GB" sz="4800" b="1">
                <a:solidFill>
                  <a:srgbClr val="FFFF00"/>
                </a:solidFill>
              </a:rPr>
              <a:t> </a:t>
            </a:r>
            <a:r>
              <a:rPr lang="en-GB" sz="4800">
                <a:solidFill>
                  <a:srgbClr val="FFFF00"/>
                </a:solidFill>
              </a:rPr>
              <a:t> </a:t>
            </a:r>
          </a:p>
          <a:p>
            <a:endParaRPr lang="en-US" sz="48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1657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0F1A7A1-62EB-FB4E-B66F-3403DCE2E43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5588" y="1143000"/>
            <a:ext cx="2835275" cy="4697413"/>
          </a:xfrm>
          <a:prstGeom prst="rect">
            <a:avLst/>
          </a:prstGeom>
        </p:spPr>
        <p:txBody>
          <a:bodyPr vert="wordArtVert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/>
              <a:t>পাঠ উপস্থাপন</a:t>
            </a:r>
            <a:endParaRPr lang="en-US" sz="540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618173C-C3D6-3249-B689-C36DDE9EED9A}"/>
              </a:ext>
            </a:extLst>
          </p:cNvPr>
          <p:cNvSpPr txBox="1">
            <a:spLocks/>
          </p:cNvSpPr>
          <p:nvPr/>
        </p:nvSpPr>
        <p:spPr>
          <a:xfrm>
            <a:off x="3625454" y="841623"/>
            <a:ext cx="8126016" cy="517475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GB" sz="4800" b="1">
              <a:solidFill>
                <a:srgbClr val="FFFF00"/>
              </a:solidFill>
            </a:endParaRPr>
          </a:p>
          <a:p>
            <a:pPr algn="ctr"/>
            <a:r>
              <a:rPr lang="en-GB" sz="4800" b="1">
                <a:solidFill>
                  <a:srgbClr val="FFFF00"/>
                </a:solidFill>
              </a:rPr>
              <a:t>পাঠের বিষয়ঃ </a:t>
            </a:r>
          </a:p>
          <a:p>
            <a:pPr algn="ctr"/>
            <a:endParaRPr lang="en-GB" sz="4800" b="1">
              <a:solidFill>
                <a:srgbClr val="FFFF00"/>
              </a:solidFill>
            </a:endParaRPr>
          </a:p>
          <a:p>
            <a:pPr algn="ctr"/>
            <a:r>
              <a:rPr lang="en-GB" sz="4000" i="1">
                <a:solidFill>
                  <a:srgbClr val="FF0000"/>
                </a:solidFill>
              </a:rPr>
              <a:t>আয়নিক বন্ধন গঠন প্রক্রিয়া। </a:t>
            </a:r>
          </a:p>
        </p:txBody>
      </p:sp>
    </p:spTree>
    <p:extLst>
      <p:ext uri="{BB962C8B-B14F-4D97-AF65-F5344CB8AC3E}">
        <p14:creationId xmlns:p14="http://schemas.microsoft.com/office/powerpoint/2010/main" val="153714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21F53E1-555E-0F4C-98EE-C901CDBB17A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5588" y="1098550"/>
            <a:ext cx="2835275" cy="4660900"/>
          </a:xfrm>
          <a:prstGeom prst="rect">
            <a:avLst/>
          </a:prstGeom>
        </p:spPr>
        <p:txBody>
          <a:bodyPr vert="wordArtVert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/>
              <a:t>পাঠ উপস্থাপন</a:t>
            </a:r>
            <a:endParaRPr lang="en-US" sz="5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E604E2-F427-AD4A-9897-AF13CC397594}"/>
              </a:ext>
            </a:extLst>
          </p:cNvPr>
          <p:cNvSpPr txBox="1">
            <a:spLocks/>
          </p:cNvSpPr>
          <p:nvPr/>
        </p:nvSpPr>
        <p:spPr>
          <a:xfrm>
            <a:off x="3625454" y="841623"/>
            <a:ext cx="8126016" cy="517475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5400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22C5917D-79D2-1A4E-9CD2-61F23CD50D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6010" y="1440325"/>
            <a:ext cx="3516988" cy="3977349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686CEF9F-A03B-B44D-81E6-624EDC9677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7589" y="1440325"/>
            <a:ext cx="3439638" cy="3977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42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604E2-F427-AD4A-9897-AF13CC397594}"/>
              </a:ext>
            </a:extLst>
          </p:cNvPr>
          <p:cNvSpPr txBox="1">
            <a:spLocks/>
          </p:cNvSpPr>
          <p:nvPr/>
        </p:nvSpPr>
        <p:spPr>
          <a:xfrm>
            <a:off x="3625454" y="841623"/>
            <a:ext cx="8126016" cy="517475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540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FEBC176-6E44-AD40-9CC1-AC26A8F45CE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5588" y="1143000"/>
            <a:ext cx="2835275" cy="4660900"/>
          </a:xfrm>
          <a:prstGeom prst="rect">
            <a:avLst/>
          </a:prstGeom>
        </p:spPr>
        <p:txBody>
          <a:bodyPr vert="wordArtVert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/>
              <a:t>পাঠ উপস্থাপন</a:t>
            </a:r>
            <a:endParaRPr lang="en-US" sz="54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976F9CE-FFD9-664B-813C-F3D5DB5BAF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5454" y="1009994"/>
            <a:ext cx="8128000" cy="479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92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Frame</vt:lpstr>
      <vt:lpstr>WELCOME </vt:lpstr>
      <vt:lpstr>পরিচিতি </vt:lpstr>
      <vt:lpstr>শিখন ফল</vt:lpstr>
      <vt:lpstr>উপকরণ </vt:lpstr>
      <vt:lpstr>পদ্ধতি </vt:lpstr>
      <vt:lpstr>প্রস্তুতি </vt:lpstr>
      <vt:lpstr>পাঠ উপস্থাপন</vt:lpstr>
      <vt:lpstr>পাঠ উপস্থাপন</vt:lpstr>
      <vt:lpstr>পাঠ উপস্থাপন</vt:lpstr>
      <vt:lpstr>পাঠ উপস্থাপন</vt:lpstr>
      <vt:lpstr>পাঠ উপস্থাপন</vt:lpstr>
      <vt:lpstr>পাঠ উপস্থাপন</vt:lpstr>
      <vt:lpstr>মূল্যায়ন </vt:lpstr>
      <vt:lpstr>বাড়ীর কাজ </vt:lpstr>
      <vt:lpstr>ধন্যবাদ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</dc:title>
  <dc:creator>moshfekulislam@gmail.com</dc:creator>
  <cp:lastModifiedBy>moshfekulislam@gmail.com</cp:lastModifiedBy>
  <cp:revision>17</cp:revision>
  <dcterms:created xsi:type="dcterms:W3CDTF">2020-04-01T01:24:58Z</dcterms:created>
  <dcterms:modified xsi:type="dcterms:W3CDTF">2020-04-08T14:49:42Z</dcterms:modified>
</cp:coreProperties>
</file>