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1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82" r:id="rId12"/>
    <p:sldId id="267" r:id="rId13"/>
    <p:sldId id="279" r:id="rId14"/>
    <p:sldId id="280" r:id="rId15"/>
    <p:sldId id="28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81"/>
            <p14:sldId id="282"/>
            <p14:sldId id="267"/>
            <p14:sldId id="279"/>
            <p14:sldId id="280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A7D73-F2B9-4506-A12C-5BADF4A4BD2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62C58-FE5E-4D94-93D1-3D4430F2209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দ্বারা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861A627-4518-4C42-91C9-A3F37B1E4260}" type="parTrans" cxnId="{3F2A5F19-AA73-45B5-A314-1DAB43C419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6CF856-83BA-496A-A156-8ECCB13FC66B}" type="sibTrans" cxnId="{3F2A5F19-AA73-45B5-A314-1DAB43C419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0DF8568-6DCF-4A5E-B9BC-07E4CF44D11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ক্ষুধা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EA7639-E8D6-44C7-8D8F-2827459776B9}" type="parTrans" cxnId="{D70BA501-B8B9-46CD-A074-83B7355E8B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DC313B-E461-4438-9F8C-1C90A92BBD51}" type="sibTrans" cxnId="{D70BA501-B8B9-46CD-A074-83B7355E8B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0C1B257-4D42-434C-8387-13E57B6DEDA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ধন-সম্পদ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3534D2-8FE9-4C62-8DD0-5CB709EE71D6}" type="parTrans" cxnId="{7E7C8624-8F08-47E3-AD8C-B3697576A0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83F8552-8B23-4533-9634-3D277F9AFF2F}" type="sibTrans" cxnId="{7E7C8624-8F08-47E3-AD8C-B3697576A0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7A633D-F34F-4DB9-B0C2-E84A4869F25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ফসলের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6DC58D-081C-4424-87DC-B8E41701E0DC}" type="parTrans" cxnId="{0358AA05-F1DF-47AE-A35F-5D620BDFB66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8734D1F-A401-4029-821E-D5B41ABB7FB9}" type="sibTrans" cxnId="{0358AA05-F1DF-47AE-A35F-5D620BDFB66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93C354-BB67-4C20-ABAB-25F75D3096B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BC02179-5CB7-43B9-9AC2-5BA57371AA63}" type="parTrans" cxnId="{5A2DAEFE-0926-44BC-9D8B-6CEB98BC089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22CF4D-7E07-4179-B9F4-5FDF4E825057}" type="sibTrans" cxnId="{5A2DAEFE-0926-44BC-9D8B-6CEB98BC089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ABF14F-0D28-40C8-9263-92D97AC20145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জীবনে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A2A8F5F-A3E9-411F-A4EA-C78F78C2563C}" type="parTrans" cxnId="{8FE77E07-8784-4EAB-962B-2DB3486B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9C2556-2E98-4641-AE7E-96BDAF5C9F31}" type="sibTrans" cxnId="{8FE77E07-8784-4EAB-962B-2DB3486BC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A53424-0976-4330-A975-FCBD2C58AB8B}" type="pres">
      <dgm:prSet presAssocID="{6BEA7D73-F2B9-4506-A12C-5BADF4A4BD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C4319-A49F-41B1-AE28-D4BA2BE21A3B}" type="pres">
      <dgm:prSet presAssocID="{74862C58-FE5E-4D94-93D1-3D4430F22098}" presName="centerShape" presStyleLbl="node0" presStyleIdx="0" presStyleCnt="1"/>
      <dgm:spPr/>
      <dgm:t>
        <a:bodyPr/>
        <a:lstStyle/>
        <a:p>
          <a:endParaRPr lang="en-US"/>
        </a:p>
      </dgm:t>
    </dgm:pt>
    <dgm:pt modelId="{51C912CE-DF56-4A39-B30E-D168CE3DB72B}" type="pres">
      <dgm:prSet presAssocID="{10DF8568-6DCF-4A5E-B9BC-07E4CF44D1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CAF70-643D-4FB8-9199-72794D467BCD}" type="pres">
      <dgm:prSet presAssocID="{10DF8568-6DCF-4A5E-B9BC-07E4CF44D112}" presName="dummy" presStyleCnt="0"/>
      <dgm:spPr/>
    </dgm:pt>
    <dgm:pt modelId="{545FA019-F5C6-408F-AAB5-3091E25A0F40}" type="pres">
      <dgm:prSet presAssocID="{6CDC313B-E461-4438-9F8C-1C90A92BBD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9CF9767-D2CE-491D-8CE5-886769E2B8A2}" type="pres">
      <dgm:prSet presAssocID="{A0C1B257-4D42-434C-8387-13E57B6DED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B275D-7F39-4DA8-BBD9-FAB276042251}" type="pres">
      <dgm:prSet presAssocID="{A0C1B257-4D42-434C-8387-13E57B6DEDA1}" presName="dummy" presStyleCnt="0"/>
      <dgm:spPr/>
    </dgm:pt>
    <dgm:pt modelId="{3CD1A85B-B5DE-4699-BDD3-3FFF7DCDA8D4}" type="pres">
      <dgm:prSet presAssocID="{383F8552-8B23-4533-9634-3D277F9AFF2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BCEE5E4-F174-4099-A4A9-3F6505FD994B}" type="pres">
      <dgm:prSet presAssocID="{5FABF14F-0D28-40C8-9263-92D97AC201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B7BA0-BC3B-434B-A243-F699B34258C4}" type="pres">
      <dgm:prSet presAssocID="{5FABF14F-0D28-40C8-9263-92D97AC20145}" presName="dummy" presStyleCnt="0"/>
      <dgm:spPr/>
    </dgm:pt>
    <dgm:pt modelId="{18BDC7A2-45F7-4AF4-BDFB-5E35C1882469}" type="pres">
      <dgm:prSet presAssocID="{159C2556-2E98-4641-AE7E-96BDAF5C9F3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029EE84-26E9-405C-B000-B44B5D330CC4}" type="pres">
      <dgm:prSet presAssocID="{367A633D-F34F-4DB9-B0C2-E84A4869F2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DDEB-6538-4BA9-9774-31DF7865E07E}" type="pres">
      <dgm:prSet presAssocID="{367A633D-F34F-4DB9-B0C2-E84A4869F255}" presName="dummy" presStyleCnt="0"/>
      <dgm:spPr/>
    </dgm:pt>
    <dgm:pt modelId="{7FF5C4EE-1541-4C67-B075-89C935C410B8}" type="pres">
      <dgm:prSet presAssocID="{B8734D1F-A401-4029-821E-D5B41ABB7FB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F6E852-8F6A-4563-9BCB-57FA5FB0EAD0}" type="pres">
      <dgm:prSet presAssocID="{9493C354-BB67-4C20-ABAB-25F75D3096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CF061-AC31-4040-B9DB-B2C04EB7E8F1}" type="pres">
      <dgm:prSet presAssocID="{9493C354-BB67-4C20-ABAB-25F75D3096B2}" presName="dummy" presStyleCnt="0"/>
      <dgm:spPr/>
    </dgm:pt>
    <dgm:pt modelId="{D5D07DF3-065F-43EE-A3DE-D18C462C2BBB}" type="pres">
      <dgm:prSet presAssocID="{4E22CF4D-7E07-4179-B9F4-5FDF4E82505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01B9C4A-D1A8-4397-8AA0-6AC917165F0B}" type="presOf" srcId="{367A633D-F34F-4DB9-B0C2-E84A4869F255}" destId="{C029EE84-26E9-405C-B000-B44B5D330CC4}" srcOrd="0" destOrd="0" presId="urn:microsoft.com/office/officeart/2005/8/layout/radial6"/>
    <dgm:cxn modelId="{3DB6A734-4B04-4801-94D5-6E58C8F33400}" type="presOf" srcId="{5FABF14F-0D28-40C8-9263-92D97AC20145}" destId="{1BCEE5E4-F174-4099-A4A9-3F6505FD994B}" srcOrd="0" destOrd="0" presId="urn:microsoft.com/office/officeart/2005/8/layout/radial6"/>
    <dgm:cxn modelId="{3B956ADC-6C39-4B73-A1D8-0126E8418E57}" type="presOf" srcId="{10DF8568-6DCF-4A5E-B9BC-07E4CF44D112}" destId="{51C912CE-DF56-4A39-B30E-D168CE3DB72B}" srcOrd="0" destOrd="0" presId="urn:microsoft.com/office/officeart/2005/8/layout/radial6"/>
    <dgm:cxn modelId="{F56D166D-9175-4D72-A87B-740E8B9EEDAD}" type="presOf" srcId="{9493C354-BB67-4C20-ABAB-25F75D3096B2}" destId="{5DF6E852-8F6A-4563-9BCB-57FA5FB0EAD0}" srcOrd="0" destOrd="0" presId="urn:microsoft.com/office/officeart/2005/8/layout/radial6"/>
    <dgm:cxn modelId="{176C5131-685A-431E-B952-10D73C229B9E}" type="presOf" srcId="{74862C58-FE5E-4D94-93D1-3D4430F22098}" destId="{70CC4319-A49F-41B1-AE28-D4BA2BE21A3B}" srcOrd="0" destOrd="0" presId="urn:microsoft.com/office/officeart/2005/8/layout/radial6"/>
    <dgm:cxn modelId="{8FE77E07-8784-4EAB-962B-2DB3486BC930}" srcId="{74862C58-FE5E-4D94-93D1-3D4430F22098}" destId="{5FABF14F-0D28-40C8-9263-92D97AC20145}" srcOrd="2" destOrd="0" parTransId="{2A2A8F5F-A3E9-411F-A4EA-C78F78C2563C}" sibTransId="{159C2556-2E98-4641-AE7E-96BDAF5C9F31}"/>
    <dgm:cxn modelId="{5A2DAEFE-0926-44BC-9D8B-6CEB98BC0890}" srcId="{74862C58-FE5E-4D94-93D1-3D4430F22098}" destId="{9493C354-BB67-4C20-ABAB-25F75D3096B2}" srcOrd="4" destOrd="0" parTransId="{1BC02179-5CB7-43B9-9AC2-5BA57371AA63}" sibTransId="{4E22CF4D-7E07-4179-B9F4-5FDF4E825057}"/>
    <dgm:cxn modelId="{710EE777-36FC-423D-9623-F2BE4958918E}" type="presOf" srcId="{383F8552-8B23-4533-9634-3D277F9AFF2F}" destId="{3CD1A85B-B5DE-4699-BDD3-3FFF7DCDA8D4}" srcOrd="0" destOrd="0" presId="urn:microsoft.com/office/officeart/2005/8/layout/radial6"/>
    <dgm:cxn modelId="{3F2A5F19-AA73-45B5-A314-1DAB43C4193D}" srcId="{6BEA7D73-F2B9-4506-A12C-5BADF4A4BD22}" destId="{74862C58-FE5E-4D94-93D1-3D4430F22098}" srcOrd="0" destOrd="0" parTransId="{A861A627-4518-4C42-91C9-A3F37B1E4260}" sibTransId="{3F6CF856-83BA-496A-A156-8ECCB13FC66B}"/>
    <dgm:cxn modelId="{B8A2AEC6-6045-4EAA-859A-1CE259736E68}" type="presOf" srcId="{159C2556-2E98-4641-AE7E-96BDAF5C9F31}" destId="{18BDC7A2-45F7-4AF4-BDFB-5E35C1882469}" srcOrd="0" destOrd="0" presId="urn:microsoft.com/office/officeart/2005/8/layout/radial6"/>
    <dgm:cxn modelId="{D70BA501-B8B9-46CD-A074-83B7355E8B98}" srcId="{74862C58-FE5E-4D94-93D1-3D4430F22098}" destId="{10DF8568-6DCF-4A5E-B9BC-07E4CF44D112}" srcOrd="0" destOrd="0" parTransId="{F7EA7639-E8D6-44C7-8D8F-2827459776B9}" sibTransId="{6CDC313B-E461-4438-9F8C-1C90A92BBD51}"/>
    <dgm:cxn modelId="{521F6AF9-06B0-47C9-860A-BC692A1A8633}" type="presOf" srcId="{6BEA7D73-F2B9-4506-A12C-5BADF4A4BD22}" destId="{24A53424-0976-4330-A975-FCBD2C58AB8B}" srcOrd="0" destOrd="0" presId="urn:microsoft.com/office/officeart/2005/8/layout/radial6"/>
    <dgm:cxn modelId="{DD6D133B-EC79-45D4-B93B-D30B2EDF285E}" type="presOf" srcId="{A0C1B257-4D42-434C-8387-13E57B6DEDA1}" destId="{C9CF9767-D2CE-491D-8CE5-886769E2B8A2}" srcOrd="0" destOrd="0" presId="urn:microsoft.com/office/officeart/2005/8/layout/radial6"/>
    <dgm:cxn modelId="{B3E067CD-DC77-4EAF-9350-07DA221EB5CD}" type="presOf" srcId="{B8734D1F-A401-4029-821E-D5B41ABB7FB9}" destId="{7FF5C4EE-1541-4C67-B075-89C935C410B8}" srcOrd="0" destOrd="0" presId="urn:microsoft.com/office/officeart/2005/8/layout/radial6"/>
    <dgm:cxn modelId="{7E7C8624-8F08-47E3-AD8C-B3697576A074}" srcId="{74862C58-FE5E-4D94-93D1-3D4430F22098}" destId="{A0C1B257-4D42-434C-8387-13E57B6DEDA1}" srcOrd="1" destOrd="0" parTransId="{753534D2-8FE9-4C62-8DD0-5CB709EE71D6}" sibTransId="{383F8552-8B23-4533-9634-3D277F9AFF2F}"/>
    <dgm:cxn modelId="{81E9198B-C1CB-45ED-9437-79FAA07591FA}" type="presOf" srcId="{6CDC313B-E461-4438-9F8C-1C90A92BBD51}" destId="{545FA019-F5C6-408F-AAB5-3091E25A0F40}" srcOrd="0" destOrd="0" presId="urn:microsoft.com/office/officeart/2005/8/layout/radial6"/>
    <dgm:cxn modelId="{0358AA05-F1DF-47AE-A35F-5D620BDFB664}" srcId="{74862C58-FE5E-4D94-93D1-3D4430F22098}" destId="{367A633D-F34F-4DB9-B0C2-E84A4869F255}" srcOrd="3" destOrd="0" parTransId="{B36DC58D-081C-4424-87DC-B8E41701E0DC}" sibTransId="{B8734D1F-A401-4029-821E-D5B41ABB7FB9}"/>
    <dgm:cxn modelId="{18749F58-0977-427B-B360-575E50A4D8B1}" type="presOf" srcId="{4E22CF4D-7E07-4179-B9F4-5FDF4E825057}" destId="{D5D07DF3-065F-43EE-A3DE-D18C462C2BBB}" srcOrd="0" destOrd="0" presId="urn:microsoft.com/office/officeart/2005/8/layout/radial6"/>
    <dgm:cxn modelId="{F9B69C38-D768-4983-A99C-ABAD8313DA50}" type="presParOf" srcId="{24A53424-0976-4330-A975-FCBD2C58AB8B}" destId="{70CC4319-A49F-41B1-AE28-D4BA2BE21A3B}" srcOrd="0" destOrd="0" presId="urn:microsoft.com/office/officeart/2005/8/layout/radial6"/>
    <dgm:cxn modelId="{4D468305-5C73-458C-9D68-19745F5639DA}" type="presParOf" srcId="{24A53424-0976-4330-A975-FCBD2C58AB8B}" destId="{51C912CE-DF56-4A39-B30E-D168CE3DB72B}" srcOrd="1" destOrd="0" presId="urn:microsoft.com/office/officeart/2005/8/layout/radial6"/>
    <dgm:cxn modelId="{634F492C-E95C-4BA5-BC6D-3E4A6DF75DB3}" type="presParOf" srcId="{24A53424-0976-4330-A975-FCBD2C58AB8B}" destId="{CA7CAF70-643D-4FB8-9199-72794D467BCD}" srcOrd="2" destOrd="0" presId="urn:microsoft.com/office/officeart/2005/8/layout/radial6"/>
    <dgm:cxn modelId="{E6F7B158-4B35-41A5-9A3B-6D18E1C3D556}" type="presParOf" srcId="{24A53424-0976-4330-A975-FCBD2C58AB8B}" destId="{545FA019-F5C6-408F-AAB5-3091E25A0F40}" srcOrd="3" destOrd="0" presId="urn:microsoft.com/office/officeart/2005/8/layout/radial6"/>
    <dgm:cxn modelId="{4D837AB7-E370-4E8C-AC1C-626FC35707ED}" type="presParOf" srcId="{24A53424-0976-4330-A975-FCBD2C58AB8B}" destId="{C9CF9767-D2CE-491D-8CE5-886769E2B8A2}" srcOrd="4" destOrd="0" presId="urn:microsoft.com/office/officeart/2005/8/layout/radial6"/>
    <dgm:cxn modelId="{ECBCCBBA-C233-4335-9D20-5412BF219A26}" type="presParOf" srcId="{24A53424-0976-4330-A975-FCBD2C58AB8B}" destId="{422B275D-7F39-4DA8-BBD9-FAB276042251}" srcOrd="5" destOrd="0" presId="urn:microsoft.com/office/officeart/2005/8/layout/radial6"/>
    <dgm:cxn modelId="{9F16712E-5E83-411E-BD8B-9D7AB001959D}" type="presParOf" srcId="{24A53424-0976-4330-A975-FCBD2C58AB8B}" destId="{3CD1A85B-B5DE-4699-BDD3-3FFF7DCDA8D4}" srcOrd="6" destOrd="0" presId="urn:microsoft.com/office/officeart/2005/8/layout/radial6"/>
    <dgm:cxn modelId="{8E52CC91-C978-4F01-ADA3-1F8C4DEF1AA5}" type="presParOf" srcId="{24A53424-0976-4330-A975-FCBD2C58AB8B}" destId="{1BCEE5E4-F174-4099-A4A9-3F6505FD994B}" srcOrd="7" destOrd="0" presId="urn:microsoft.com/office/officeart/2005/8/layout/radial6"/>
    <dgm:cxn modelId="{5D68E5C3-17CA-433F-9436-62444FA8A00B}" type="presParOf" srcId="{24A53424-0976-4330-A975-FCBD2C58AB8B}" destId="{61AB7BA0-BC3B-434B-A243-F699B34258C4}" srcOrd="8" destOrd="0" presId="urn:microsoft.com/office/officeart/2005/8/layout/radial6"/>
    <dgm:cxn modelId="{9A05CA0A-857E-4C49-8EA8-A6A13A9C9EBB}" type="presParOf" srcId="{24A53424-0976-4330-A975-FCBD2C58AB8B}" destId="{18BDC7A2-45F7-4AF4-BDFB-5E35C1882469}" srcOrd="9" destOrd="0" presId="urn:microsoft.com/office/officeart/2005/8/layout/radial6"/>
    <dgm:cxn modelId="{FFA398D1-5E91-43B3-9854-F807D96B8624}" type="presParOf" srcId="{24A53424-0976-4330-A975-FCBD2C58AB8B}" destId="{C029EE84-26E9-405C-B000-B44B5D330CC4}" srcOrd="10" destOrd="0" presId="urn:microsoft.com/office/officeart/2005/8/layout/radial6"/>
    <dgm:cxn modelId="{1A0AB794-8736-4A20-B319-714613B5052D}" type="presParOf" srcId="{24A53424-0976-4330-A975-FCBD2C58AB8B}" destId="{1A2EDDEB-6538-4BA9-9774-31DF7865E07E}" srcOrd="11" destOrd="0" presId="urn:microsoft.com/office/officeart/2005/8/layout/radial6"/>
    <dgm:cxn modelId="{B123FEB6-40BF-4003-AC02-558410771036}" type="presParOf" srcId="{24A53424-0976-4330-A975-FCBD2C58AB8B}" destId="{7FF5C4EE-1541-4C67-B075-89C935C410B8}" srcOrd="12" destOrd="0" presId="urn:microsoft.com/office/officeart/2005/8/layout/radial6"/>
    <dgm:cxn modelId="{D10B9F7E-437A-427D-B1F1-51439976FBE1}" type="presParOf" srcId="{24A53424-0976-4330-A975-FCBD2C58AB8B}" destId="{5DF6E852-8F6A-4563-9BCB-57FA5FB0EAD0}" srcOrd="13" destOrd="0" presId="urn:microsoft.com/office/officeart/2005/8/layout/radial6"/>
    <dgm:cxn modelId="{97029638-610A-45D1-A964-72D2A5869A10}" type="presParOf" srcId="{24A53424-0976-4330-A975-FCBD2C58AB8B}" destId="{171CF061-AC31-4040-B9DB-B2C04EB7E8F1}" srcOrd="14" destOrd="0" presId="urn:microsoft.com/office/officeart/2005/8/layout/radial6"/>
    <dgm:cxn modelId="{715F45D3-C709-441D-ACE9-2456A3F91C72}" type="presParOf" srcId="{24A53424-0976-4330-A975-FCBD2C58AB8B}" destId="{D5D07DF3-065F-43EE-A3DE-D18C462C2BB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07DF3-065F-43EE-A3DE-D18C462C2BBB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C4EE-1541-4C67-B075-89C935C410B8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DC7A2-45F7-4AF4-BDFB-5E35C1882469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1A85B-B5DE-4699-BDD3-3FFF7DCDA8D4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A019-F5C6-408F-AAB5-3091E25A0F40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4319-A49F-41B1-AE28-D4BA2BE21A3B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ক্ষয়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ক্ষতি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দ্বারা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508159" y="1814358"/>
        <a:ext cx="1213281" cy="1213281"/>
      </dsp:txXfrm>
    </dsp:sp>
    <dsp:sp modelId="{51C912CE-DF56-4A39-B30E-D168CE3DB72B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ক্ষুধা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690151" y="176656"/>
        <a:ext cx="849297" cy="849297"/>
      </dsp:txXfrm>
    </dsp:sp>
    <dsp:sp modelId="{C9CF9767-D2CE-491D-8CE5-886769E2B8A2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ধন-সম্পদ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420783" y="1434034"/>
        <a:ext cx="849297" cy="849297"/>
      </dsp:txXfrm>
    </dsp:sp>
    <dsp:sp modelId="{1BCEE5E4-F174-4099-A4A9-3F6505FD994B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জীবনে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759740" y="3468514"/>
        <a:ext cx="849297" cy="849297"/>
      </dsp:txXfrm>
    </dsp:sp>
    <dsp:sp modelId="{C029EE84-26E9-405C-B000-B44B5D330CC4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ফসলের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620561" y="3468514"/>
        <a:ext cx="849297" cy="849297"/>
      </dsp:txXfrm>
    </dsp:sp>
    <dsp:sp modelId="{5DF6E852-8F6A-4563-9BCB-57FA5FB0EAD0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959518" y="1434034"/>
        <a:ext cx="849297" cy="849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9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7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1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62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0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5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4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2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-mail-abdulwahedaz361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openxmlformats.org/officeDocument/2006/relationships/image" Target="../media/image21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12" Type="http://schemas.openxmlformats.org/officeDocument/2006/relationships/image" Target="../media/image20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mp"/><Relationship Id="rId11" Type="http://schemas.openxmlformats.org/officeDocument/2006/relationships/image" Target="../media/image19.tmp"/><Relationship Id="rId5" Type="http://schemas.openxmlformats.org/officeDocument/2006/relationships/image" Target="../media/image13.tmp"/><Relationship Id="rId10" Type="http://schemas.openxmlformats.org/officeDocument/2006/relationships/image" Target="../media/image18.tmp"/><Relationship Id="rId4" Type="http://schemas.openxmlformats.org/officeDocument/2006/relationships/image" Target="../media/image12.tmp"/><Relationship Id="rId9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2219635" cy="523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1"/>
            <a:ext cx="8534400" cy="914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610600" cy="762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2895600"/>
            <a:ext cx="8485909" cy="8699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8686800" cy="9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1619476" cy="50489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4" y="885895"/>
            <a:ext cx="7649643" cy="60015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41609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686800" cy="29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2869"/>
            <a:ext cx="2438400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দিলীয়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96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মুমিনদররা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পরীক্ষা</a:t>
            </a:r>
            <a:r>
              <a:rPr lang="en-US" sz="2800" dirty="0" smtClean="0">
                <a:solidFill>
                  <a:srgbClr val="0070C0"/>
                </a:solidFill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</a:rPr>
              <a:t>কিভাবে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দিবে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আলোচনা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5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914400"/>
            <a:ext cx="48768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সকলকে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مع السلام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1752600"/>
            <a:ext cx="4572000" cy="2438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</a:t>
            </a:r>
            <a:r>
              <a:rPr lang="sd-Arab-PK" sz="2400" dirty="0" smtClean="0"/>
              <a:t> عبد الواحد جھادی</a:t>
            </a:r>
            <a:endParaRPr lang="ar-SA" sz="2400" dirty="0" smtClean="0"/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sd-Arab-PK" sz="2400" dirty="0" smtClean="0"/>
              <a:t>الدی برا عزیزیہ دیموخی</a:t>
            </a:r>
            <a:r>
              <a:rPr lang="ar-SA" sz="2400" dirty="0" smtClean="0"/>
              <a:t> </a:t>
            </a:r>
            <a:r>
              <a:rPr lang="ar-SA" sz="2400" dirty="0" smtClean="0"/>
              <a:t>داخل مدرسة</a:t>
            </a:r>
          </a:p>
          <a:p>
            <a:pPr algn="ctr"/>
            <a:r>
              <a:rPr lang="sd-Arab-PK" sz="2400" dirty="0" smtClean="0"/>
              <a:t>سودرانی۔برغاسہ۔رنغبور۔</a:t>
            </a:r>
            <a:endParaRPr lang="ar-SA" sz="2400" dirty="0" smtClean="0"/>
          </a:p>
          <a:p>
            <a:pPr algn="ctr"/>
            <a:r>
              <a:rPr lang="en-US" sz="1400" dirty="0" smtClean="0">
                <a:latin typeface="Arial Black" pitchFamily="34" charset="0"/>
                <a:cs typeface="NikoshBAN" pitchFamily="2" charset="0"/>
                <a:hlinkClick r:id="rId2"/>
              </a:rPr>
              <a:t>E-mail-abdulwahedaz361@gmail.com</a:t>
            </a:r>
            <a:endParaRPr lang="en-US" sz="1400" dirty="0" smtClean="0">
              <a:latin typeface="Arial Black" pitchFamily="34" charset="0"/>
              <a:cs typeface="NikoshBAN" pitchFamily="2" charset="0"/>
            </a:endParaRPr>
          </a:p>
          <a:p>
            <a:pPr algn="ctr"/>
            <a:endParaRPr lang="en-US" sz="1400" dirty="0"/>
          </a:p>
          <a:p>
            <a:pPr algn="ctr"/>
            <a:r>
              <a:rPr lang="bn-IN" dirty="0" smtClean="0">
                <a:cs typeface="+mj-cs"/>
              </a:rPr>
              <a:t>০১৭৯৪৮৬৩১৮৬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1143000"/>
            <a:ext cx="1905000" cy="2133600"/>
            <a:chOff x="592814" y="162537"/>
            <a:chExt cx="736324" cy="717731"/>
          </a:xfrm>
        </p:grpSpPr>
        <p:sp>
          <p:nvSpPr>
            <p:cNvPr id="7" name="Oval 6"/>
            <p:cNvSpPr/>
            <p:nvPr/>
          </p:nvSpPr>
          <p:spPr>
            <a:xfrm>
              <a:off x="592814" y="162537"/>
              <a:ext cx="736324" cy="71773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700646" y="267646"/>
              <a:ext cx="520660" cy="507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/>
                <a:t> 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শেনী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উনিশতম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তারিখ-০৪/০৪/২০২০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2590800"/>
            <a:ext cx="7520940" cy="16002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মুমিনের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62" y="228600"/>
            <a:ext cx="3350237" cy="5108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990600"/>
            <a:ext cx="8763000" cy="3962400"/>
            <a:chOff x="152400" y="762000"/>
            <a:chExt cx="8763000" cy="396240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762000"/>
              <a:ext cx="8763000" cy="2133600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95600"/>
              <a:ext cx="8763000" cy="1402570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43401"/>
              <a:ext cx="8711238" cy="38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1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1619476" cy="3715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838200"/>
            <a:ext cx="8229600" cy="344083"/>
            <a:chOff x="76200" y="914400"/>
            <a:chExt cx="8445098" cy="3440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914400"/>
              <a:ext cx="7772400" cy="34408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965559"/>
              <a:ext cx="748898" cy="25364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5473" y="1316702"/>
            <a:ext cx="8541327" cy="283498"/>
            <a:chOff x="145473" y="1182283"/>
            <a:chExt cx="8693727" cy="28349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73" y="1182283"/>
              <a:ext cx="7953262" cy="283498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189" y="1182283"/>
              <a:ext cx="743011" cy="23421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52400" y="1798866"/>
            <a:ext cx="8345240" cy="563334"/>
            <a:chOff x="189160" y="1570266"/>
            <a:chExt cx="8040440" cy="563334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0" y="1570266"/>
              <a:ext cx="8040440" cy="26904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79" y="1872733"/>
              <a:ext cx="3091421" cy="26086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52283" y="2438400"/>
            <a:ext cx="8763117" cy="263262"/>
            <a:chOff x="0" y="3310671"/>
            <a:chExt cx="8763117" cy="26326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34792"/>
              <a:ext cx="7543800" cy="239141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310671"/>
              <a:ext cx="1219317" cy="26326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2960" y="2736660"/>
            <a:ext cx="8497640" cy="616140"/>
            <a:chOff x="112960" y="2743200"/>
            <a:chExt cx="8497640" cy="616140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60" y="2743200"/>
              <a:ext cx="8497640" cy="381825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88" y="3096607"/>
              <a:ext cx="1929210" cy="262733"/>
            </a:xfrm>
            <a:prstGeom prst="rect">
              <a:avLst/>
            </a:prstGeom>
          </p:spPr>
        </p:pic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37806"/>
            <a:ext cx="8610600" cy="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8507"/>
            <a:ext cx="8610600" cy="124369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610600" cy="7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1473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13560" y="518160"/>
            <a:ext cx="5273040" cy="5486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ইমানদারদের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প্রশ্নপত্র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52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1867161" cy="4667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763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6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72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Arabic Typesetting</vt:lpstr>
      <vt:lpstr>Arial</vt:lpstr>
      <vt:lpstr>Arial Black</vt:lpstr>
      <vt:lpstr>Calibri</vt:lpstr>
      <vt:lpstr>Franklin Gothic Book</vt:lpstr>
      <vt:lpstr>Franklin Gothic Medium</vt:lpstr>
      <vt:lpstr>NikoshBAN</vt:lpstr>
      <vt:lpstr>Times New Roman</vt:lpstr>
      <vt:lpstr>Tunga</vt:lpstr>
      <vt:lpstr>Vrinda</vt:lpstr>
      <vt:lpstr>Wingdings</vt:lpstr>
      <vt:lpstr>Angles</vt:lpstr>
      <vt:lpstr>1_Angles</vt:lpstr>
      <vt:lpstr>Office Theme</vt:lpstr>
      <vt:lpstr>بسم الله الرحمن الرحيم اهلا و سهلا</vt:lpstr>
      <vt:lpstr>معرفة المدرس </vt:lpstr>
      <vt:lpstr>PowerPoint Presentation</vt:lpstr>
      <vt:lpstr> আয়াতের অর্থ বলতে পারবে ,  মুমিনের পরীক্ষার প্রশ্নপত্র সম্পর্কে জানতে পারবে , আয়াতের ব্যাখ্যা করতে পারবে.</vt:lpstr>
      <vt:lpstr>PowerPoint Presentation</vt:lpstr>
      <vt:lpstr>PowerPoint Presentation</vt:lpstr>
      <vt:lpstr>PowerPoint Presentation</vt:lpstr>
      <vt:lpstr>ইমানদারদের পরীক্ষার প্রশ্নপত্র।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Abdul Wahed</cp:lastModifiedBy>
  <cp:revision>52</cp:revision>
  <dcterms:created xsi:type="dcterms:W3CDTF">2006-08-16T00:00:00Z</dcterms:created>
  <dcterms:modified xsi:type="dcterms:W3CDTF">2020-04-08T07:53:03Z</dcterms:modified>
</cp:coreProperties>
</file>