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70" r:id="rId6"/>
    <p:sldId id="261" r:id="rId7"/>
    <p:sldId id="268" r:id="rId8"/>
    <p:sldId id="265" r:id="rId9"/>
    <p:sldId id="276" r:id="rId10"/>
    <p:sldId id="277" r:id="rId11"/>
    <p:sldId id="271" r:id="rId12"/>
    <p:sldId id="272" r:id="rId13"/>
    <p:sldId id="273" r:id="rId14"/>
    <p:sldId id="266" r:id="rId15"/>
    <p:sldId id="274" r:id="rId16"/>
    <p:sldId id="275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BBA9A1BB-37C8-4E49-9EC5-AD175AAA084E}">
          <p14:sldIdLst>
            <p14:sldId id="256"/>
            <p14:sldId id="257"/>
            <p14:sldId id="258"/>
            <p14:sldId id="262"/>
            <p14:sldId id="270"/>
            <p14:sldId id="261"/>
            <p14:sldId id="268"/>
            <p14:sldId id="265"/>
            <p14:sldId id="276"/>
            <p14:sldId id="277"/>
            <p14:sldId id="271"/>
            <p14:sldId id="272"/>
            <p14:sldId id="273"/>
            <p14:sldId id="266"/>
            <p14:sldId id="274"/>
            <p14:sldId id="275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996600"/>
    <a:srgbClr val="CCCC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6"/>
    </p:cViewPr>
  </p:sorterViewPr>
  <p:notesViewPr>
    <p:cSldViewPr>
      <p:cViewPr varScale="1">
        <p:scale>
          <a:sx n="53" d="100"/>
          <a:sy n="53" d="100"/>
        </p:scale>
        <p:origin x="-290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94A1D-D19D-4185-A05A-BD7EE70AED1A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502A-B73E-4CA5-BC00-DD9A6FD25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40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54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2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85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18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43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27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86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2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72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C9B5-6892-4433-84F4-DE6474FC21C0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97BF-2EF7-436C-8710-7152FD13A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94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flower-delivery-on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029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0969" y="-304800"/>
            <a:ext cx="11945938" cy="803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05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7306839646_4754768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43544"/>
            <a:ext cx="4378439" cy="6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Pitha_PULI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580" y="-43545"/>
            <a:ext cx="4750351" cy="69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4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76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B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28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pa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23621" cy="46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\Desktop\boishakh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8629" y="152400"/>
            <a:ext cx="5965371" cy="449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EL\Desktop\images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8482"/>
            <a:ext cx="9144000" cy="21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89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দলীয়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4555" y="2057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তোমাদেরে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এলাকায়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নববর্ষ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372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/>
              <a:t>পাঠ</a:t>
            </a:r>
            <a:r>
              <a:rPr lang="en-US" sz="4900" dirty="0" smtClean="0"/>
              <a:t> </a:t>
            </a:r>
            <a:r>
              <a:rPr lang="en-US" sz="4900" dirty="0" err="1" smtClean="0"/>
              <a:t>মূল্যায়ন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প্রশ্ন</a:t>
            </a:r>
            <a:r>
              <a:rPr lang="en-US" sz="4400" dirty="0" smtClean="0"/>
              <a:t>: </a:t>
            </a:r>
            <a:r>
              <a:rPr lang="en-US" sz="4400" dirty="0" err="1" smtClean="0"/>
              <a:t>গ্রামীণ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বাংলাদেশের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পারিবারিক</a:t>
            </a:r>
            <a:r>
              <a:rPr lang="en-US" sz="4400" dirty="0" smtClean="0"/>
              <a:t> উ</a:t>
            </a:r>
            <a:r>
              <a:rPr lang="bn-IN" sz="4400" dirty="0" smtClean="0"/>
              <a:t>ৎ</a:t>
            </a:r>
            <a:r>
              <a:rPr lang="en-US" sz="4400" dirty="0" err="1" smtClean="0"/>
              <a:t>সবের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নাম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?</a:t>
            </a:r>
            <a:endParaRPr lang="bn-IN" sz="4400" dirty="0" smtClean="0"/>
          </a:p>
          <a:p>
            <a:r>
              <a:rPr lang="bn-IN" sz="4400" dirty="0" smtClean="0"/>
              <a:t>হালখাতা উৎসব কি?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54309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তোমার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দেখা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গ্রাম্য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মেলার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বর্ননা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দাও</a:t>
            </a:r>
            <a:r>
              <a:rPr lang="en-US" sz="4400" dirty="0" smtClean="0"/>
              <a:t> 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03772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7671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OEL\Desktop\m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57200"/>
            <a:ext cx="93440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962400"/>
            <a:ext cx="37607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3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85800"/>
            <a:ext cx="9144000" cy="754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202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সেলিনা</a:t>
            </a:r>
            <a:r>
              <a:rPr lang="en-US" sz="9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latin typeface="SutonnyMJ" pitchFamily="2" charset="0"/>
                <a:cs typeface="SutonnyMJ" pitchFamily="2" charset="0"/>
              </a:rPr>
              <a:t>cvifxb</a:t>
            </a:r>
            <a:r>
              <a:rPr lang="en-US" sz="96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7200" dirty="0" err="1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60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শিক্ষিকা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5400" dirty="0" err="1">
                <a:latin typeface="SutonnyMJ" pitchFamily="2" charset="0"/>
                <a:cs typeface="SutonnyMJ" pitchFamily="2" charset="0"/>
              </a:rPr>
              <a:t>cywjk</a:t>
            </a:r>
            <a:r>
              <a:rPr lang="en-US" sz="5400" dirty="0">
                <a:solidFill>
                  <a:srgbClr val="CC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jvBbm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nvB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yj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dwi`cyi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9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0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000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kªwYt</a:t>
            </a:r>
            <a:r>
              <a:rPr lang="en-US" sz="60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8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7</a:t>
            </a:r>
            <a:r>
              <a:rPr lang="en-US" sz="43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ম</a:t>
            </a:r>
            <a:endParaRPr lang="en-US" sz="4300" b="1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60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কৃষি</a:t>
            </a:r>
            <a:r>
              <a:rPr lang="en-US" sz="43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শিক্ষা</a:t>
            </a:r>
            <a:endParaRPr lang="en-US" sz="4300" b="1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r">
              <a:buNone/>
            </a:pPr>
            <a:r>
              <a:rPr lang="en-US" sz="44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		</a:t>
            </a:r>
          </a:p>
          <a:p>
            <a:pPr marL="0" indent="0" algn="r">
              <a:buNone/>
            </a:pPr>
            <a:r>
              <a:rPr lang="en-US" sz="44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		</a:t>
            </a:r>
            <a:r>
              <a:rPr lang="en-US" sz="48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48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: ১ম</a:t>
            </a:r>
            <a:r>
              <a:rPr lang="en-US" sz="40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					</a:t>
            </a:r>
            <a:r>
              <a:rPr lang="en-US" sz="60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7200" b="1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6000" b="1" dirty="0" err="1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mgqt</a:t>
            </a:r>
            <a:r>
              <a:rPr lang="en-US" sz="60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4০ </a:t>
            </a:r>
            <a:r>
              <a:rPr lang="en-US" sz="4800" b="1" dirty="0" err="1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4800" b="1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33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438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পূর্ব</a:t>
            </a:r>
            <a:r>
              <a:rPr lang="en-US" sz="8000" dirty="0" smtClean="0"/>
              <a:t> </a:t>
            </a:r>
            <a:r>
              <a:rPr lang="en-US" sz="8000" dirty="0" err="1" smtClean="0"/>
              <a:t>জ্ঞান</a:t>
            </a:r>
            <a:r>
              <a:rPr lang="en-US" sz="8000" dirty="0" smtClean="0"/>
              <a:t> </a:t>
            </a:r>
            <a:r>
              <a:rPr lang="en-US" sz="8000" dirty="0" err="1" smtClean="0"/>
              <a:t>যাচাই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39719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nobanoo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514"/>
            <a:ext cx="9168192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89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685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solidFill>
                  <a:prstClr val="black"/>
                </a:solidFill>
              </a:rPr>
              <a:t>পাঠ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4800" dirty="0" err="1">
                <a:solidFill>
                  <a:prstClr val="black"/>
                </a:solidFill>
              </a:rPr>
              <a:t>শিরোনাম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8288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</a:t>
            </a:r>
            <a:r>
              <a:rPr lang="en-US" sz="4400" dirty="0" err="1" smtClean="0"/>
              <a:t>বাংলাদেশের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কৃষি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সংস্কৃতি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7415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334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শিখন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ফল</a:t>
            </a:r>
            <a:r>
              <a:rPr lang="en-US" sz="6000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১.নবান্ন উ</a:t>
            </a:r>
            <a:r>
              <a:rPr lang="bn-IN" sz="4000" dirty="0" smtClean="0"/>
              <a:t>ৎ</a:t>
            </a:r>
            <a:r>
              <a:rPr lang="en-US" sz="4000" dirty="0" err="1" smtClean="0"/>
              <a:t>সব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।</a:t>
            </a:r>
          </a:p>
          <a:p>
            <a:r>
              <a:rPr lang="en-US" sz="4000" dirty="0" smtClean="0"/>
              <a:t>২. </a:t>
            </a:r>
            <a:r>
              <a:rPr lang="en-US" sz="4000" dirty="0" err="1" smtClean="0"/>
              <a:t>গ্রামীন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বাংলাদেশের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পারিবারিক</a:t>
            </a:r>
            <a:r>
              <a:rPr lang="en-US" sz="4000" dirty="0" smtClean="0"/>
              <a:t> উ</a:t>
            </a:r>
            <a:r>
              <a:rPr lang="bn-IN" sz="4000" dirty="0" smtClean="0"/>
              <a:t>ৎ</a:t>
            </a:r>
            <a:r>
              <a:rPr lang="en-US" sz="4000" dirty="0" err="1" smtClean="0"/>
              <a:t>সব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</a:p>
          <a:p>
            <a:r>
              <a:rPr lang="en-US" sz="4000" dirty="0" smtClean="0"/>
              <a:t>৩. </a:t>
            </a:r>
            <a:r>
              <a:rPr lang="en-US" sz="4000" dirty="0" err="1" smtClean="0"/>
              <a:t>হালখাতা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48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43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5300" dirty="0" err="1" smtClean="0"/>
              <a:t>উপস্থাপন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9296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নবান্ন</a:t>
            </a:r>
            <a:r>
              <a:rPr lang="en-US" sz="4800" dirty="0" smtClean="0"/>
              <a:t> উ</a:t>
            </a:r>
            <a:r>
              <a:rPr lang="bn-IN" sz="4800" dirty="0" smtClean="0"/>
              <a:t>ৎ</a:t>
            </a:r>
            <a:r>
              <a:rPr lang="en-US" sz="4800" dirty="0" err="1" smtClean="0"/>
              <a:t>সব</a:t>
            </a:r>
            <a:r>
              <a:rPr lang="en-US" sz="4800" dirty="0" smtClean="0"/>
              <a:t> ও </a:t>
            </a:r>
            <a:r>
              <a:rPr lang="en-US" sz="4800" dirty="0" err="1" smtClean="0"/>
              <a:t>বাংলা</a:t>
            </a:r>
            <a:r>
              <a:rPr lang="en-US" sz="4800" dirty="0" smtClean="0"/>
              <a:t> </a:t>
            </a:r>
            <a:r>
              <a:rPr lang="en-US" sz="4800" dirty="0" err="1" smtClean="0"/>
              <a:t>নববর্ষ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সম্পর্কে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আলোচনা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</a:t>
            </a:r>
            <a:r>
              <a:rPr lang="bn-IN" sz="4800" dirty="0" smtClean="0"/>
              <a:t>ব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848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13_1230902669.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vapa_pitha__goor_diya_with_sugar_.jpg_480_480_0_64000_0_1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938" y="0"/>
            <a:ext cx="4310062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5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114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পাঠ উপস্থাপন </vt:lpstr>
      <vt:lpstr>Slide 9</vt:lpstr>
      <vt:lpstr>Slide 10</vt:lpstr>
      <vt:lpstr>Slide 11</vt:lpstr>
      <vt:lpstr>Slide 12</vt:lpstr>
      <vt:lpstr>Slide 13</vt:lpstr>
      <vt:lpstr>Slide 14</vt:lpstr>
      <vt:lpstr>পাঠ মূল্যায়ন </vt:lpstr>
      <vt:lpstr>বাড়ির কাজ 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Shawon</cp:lastModifiedBy>
  <cp:revision>103</cp:revision>
  <dcterms:created xsi:type="dcterms:W3CDTF">2014-02-14T15:20:55Z</dcterms:created>
  <dcterms:modified xsi:type="dcterms:W3CDTF">2020-04-08T07:55:55Z</dcterms:modified>
</cp:coreProperties>
</file>