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89" r:id="rId2"/>
    <p:sldId id="260" r:id="rId3"/>
    <p:sldId id="257" r:id="rId4"/>
    <p:sldId id="259" r:id="rId5"/>
    <p:sldId id="261" r:id="rId6"/>
    <p:sldId id="262" r:id="rId7"/>
    <p:sldId id="290" r:id="rId8"/>
    <p:sldId id="272" r:id="rId9"/>
    <p:sldId id="276" r:id="rId10"/>
    <p:sldId id="263" r:id="rId11"/>
    <p:sldId id="285" r:id="rId12"/>
    <p:sldId id="286" r:id="rId13"/>
    <p:sldId id="266" r:id="rId14"/>
    <p:sldId id="288" r:id="rId15"/>
    <p:sldId id="269" r:id="rId16"/>
    <p:sldId id="287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7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8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4/8/2020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4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1765" y="-254833"/>
            <a:ext cx="3072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</a:rPr>
              <a:t>স্বাগতম</a:t>
            </a:r>
            <a:endParaRPr lang="en-US" sz="8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31" y="734518"/>
            <a:ext cx="11172669" cy="612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5942" y="2040736"/>
            <a:ext cx="8330253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অ্যাপ্লিকেশন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সফটওয়্যার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990601"/>
            <a:ext cx="2667000" cy="76944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olaimanLipi" panose="03000609000000000000" pitchFamily="65" charset="0"/>
                <a:ea typeface="+mn-ea"/>
                <a:cs typeface="SolaimanLipi" panose="03000609000000000000" pitchFamily="65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olaimanLipi" panose="03000609000000000000" pitchFamily="65" charset="0"/>
                <a:ea typeface="+mn-ea"/>
                <a:cs typeface="SolaimanLipi" panose="03000609000000000000" pitchFamily="65" charset="0"/>
              </a:rPr>
              <a:t>একক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olaimanLipi" panose="03000609000000000000" pitchFamily="65" charset="0"/>
                <a:ea typeface="+mn-ea"/>
                <a:cs typeface="SolaimanLipi" panose="03000609000000000000" pitchFamily="65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olaimanLipi" panose="03000609000000000000" pitchFamily="65" charset="0"/>
                <a:ea typeface="+mn-ea"/>
                <a:cs typeface="SolaimanLipi" panose="03000609000000000000" pitchFamily="65" charset="0"/>
              </a:rPr>
              <a:t>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olaimanLipi" panose="03000609000000000000" pitchFamily="65" charset="0"/>
              <a:ea typeface="+mn-ea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E5B22F-F69A-40B8-A57B-74C8C325FF3A}"/>
              </a:ext>
            </a:extLst>
          </p:cNvPr>
          <p:cNvSpPr txBox="1"/>
          <p:nvPr/>
        </p:nvSpPr>
        <p:spPr>
          <a:xfrm>
            <a:off x="2307771" y="5658898"/>
            <a:ext cx="7576457" cy="707886"/>
          </a:xfrm>
          <a:prstGeom prst="rect">
            <a:avLst/>
          </a:prstGeom>
          <a:solidFill>
            <a:srgbClr val="FF0000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লেখালেখির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19" y="584616"/>
            <a:ext cx="9388109" cy="476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4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E9119BB-A2DA-4AC7-BA80-6264E112E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833" y="-33130"/>
            <a:ext cx="12192000" cy="6891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40883A7-DDB1-4AE7-91D7-11C1C5B5F426}"/>
              </a:ext>
            </a:extLst>
          </p:cNvPr>
          <p:cNvSpPr txBox="1"/>
          <p:nvPr/>
        </p:nvSpPr>
        <p:spPr>
          <a:xfrm>
            <a:off x="3998686" y="5484727"/>
            <a:ext cx="4194628" cy="707886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525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809" y="1369418"/>
            <a:ext cx="334280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দলীয়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</a:t>
            </a:r>
            <a:endParaRPr kumimoji="0" lang="bn-BD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995" y="2200415"/>
            <a:ext cx="7434403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দশটি</a:t>
            </a:r>
            <a:r>
              <a:rPr lang="en-US" sz="4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sz="4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4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57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DBB4BE-7F03-4C84-9F6F-D83294994FE0}"/>
              </a:ext>
            </a:extLst>
          </p:cNvPr>
          <p:cNvSpPr txBox="1"/>
          <p:nvPr/>
        </p:nvSpPr>
        <p:spPr>
          <a:xfrm>
            <a:off x="3351255" y="5861800"/>
            <a:ext cx="4051031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10" y="0"/>
            <a:ext cx="8439462" cy="572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9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285" y="1290984"/>
            <a:ext cx="282302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মূল্যায়ন</a:t>
            </a:r>
            <a:r>
              <a:rPr 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4323" y="3015800"/>
            <a:ext cx="7963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১।অ্যাপ্লিকেশন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২।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প্রসেসর</a:t>
            </a:r>
            <a:r>
              <a:rPr lang="en-US" sz="400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 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noProof="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noProof="0" dirty="0" err="1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noProof="0" dirty="0" smtClean="0">
                <a:solidFill>
                  <a:srgbClr val="2C2C2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713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76A08B9-2C15-4A93-B52F-073440323BEB}"/>
              </a:ext>
            </a:extLst>
          </p:cNvPr>
          <p:cNvSpPr txBox="1"/>
          <p:nvPr/>
        </p:nvSpPr>
        <p:spPr>
          <a:xfrm>
            <a:off x="4151086" y="1059543"/>
            <a:ext cx="4296228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as-IN" sz="8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ড়ির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42D925-5C83-4D63-A6A4-E245F80534E3}"/>
              </a:ext>
            </a:extLst>
          </p:cNvPr>
          <p:cNvSpPr txBox="1"/>
          <p:nvPr/>
        </p:nvSpPr>
        <p:spPr>
          <a:xfrm>
            <a:off x="1528997" y="2838702"/>
            <a:ext cx="8514887" cy="175432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সফটওয়্যারের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5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99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2236" y="914400"/>
            <a:ext cx="328284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</a:rPr>
              <a:t>সবাইকে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ধন্যবাদ</a:t>
            </a:r>
            <a:endParaRPr lang="en-US" sz="44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75" y="1683842"/>
            <a:ext cx="9248932" cy="3412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3270" y="5139314"/>
            <a:ext cx="702039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পরিস্কার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পরিচ্ছন্ন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থাকবো</a:t>
            </a:r>
            <a:r>
              <a:rPr lang="en-US" sz="4800" b="1" dirty="0" smtClean="0">
                <a:solidFill>
                  <a:srgbClr val="FF0000"/>
                </a:solidFill>
              </a:rPr>
              <a:t>।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40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2028981"/>
            <a:ext cx="10553075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শ্রেণিঃ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ষ</a:t>
            </a:r>
            <a:r>
              <a:rPr kumimoji="0" lang="as-I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ষ</a:t>
            </a:r>
            <a:r>
              <a:rPr kumimoji="0" lang="en-US" sz="6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্ঠ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বিষয়ঃ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তথ্য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ও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যোগাযোগ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প্রযুক্তি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অধ্যায়ঃদ্বিতীয়,পাঠঃ৮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সময়ঃ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৪০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মিনিট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30790" y="598715"/>
            <a:ext cx="44958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697">
        <p14:prism/>
      </p:transition>
    </mc:Choice>
    <mc:Fallback xmlns="">
      <p:transition spd="slow" advTm="86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1107" y="1105495"/>
            <a:ext cx="3200400" cy="1107996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উপস্থাপনায়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1971" y="2582406"/>
            <a:ext cx="868680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err="1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মো</a:t>
            </a:r>
            <a:r>
              <a:rPr kumimoji="0" lang="en-US" sz="4000" b="1" i="0" u="none" strike="noStrike" kern="1200" cap="all" spc="0" normalizeH="0" baseline="0" noProof="0" dirty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: </a:t>
            </a: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মনিরুজ্জামান</a:t>
            </a:r>
            <a:r>
              <a:rPr lang="en-US" sz="4000" b="1" cap="all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kumimoji="0" lang="en-US" sz="4000" b="1" i="0" u="none" strike="noStrike" kern="1200" cap="all" spc="0" normalizeH="0" baseline="0" noProof="0" dirty="0">
              <a:ln w="9000" cmpd="sng">
                <a:noFill/>
                <a:prstDash val="solid"/>
              </a:ln>
              <a:solidFill>
                <a:srgbClr val="2C2C2C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 err="1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</a:t>
            </a:r>
            <a:r>
              <a:rPr kumimoji="0" lang="en-US" sz="4000" b="1" i="0" u="none" strike="noStrike" kern="1200" cap="all" spc="0" normalizeH="0" baseline="0" noProof="0" dirty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all" spc="0" normalizeH="0" baseline="0" noProof="0" dirty="0" err="1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</a:t>
            </a:r>
            <a:r>
              <a:rPr kumimoji="0" lang="en-US" sz="4000" b="1" i="0" u="none" strike="noStrike" kern="1200" cap="all" spc="0" normalizeH="0" baseline="0" noProof="0" dirty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(</a:t>
            </a:r>
            <a:r>
              <a:rPr kumimoji="0" lang="en-US" sz="4000" b="1" i="0" u="none" strike="noStrike" kern="1200" cap="all" spc="0" normalizeH="0" baseline="0" noProof="0" dirty="0" err="1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আইসিটি</a:t>
            </a:r>
            <a:r>
              <a:rPr kumimoji="0" lang="en-US" sz="4000" b="1" i="0" u="none" strike="noStrike" kern="1200" cap="all" spc="0" normalizeH="0" baseline="0" noProof="0" dirty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শরনখোলা</a:t>
            </a:r>
            <a:r>
              <a:rPr lang="en-US" sz="4000" b="1" cap="all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4000" b="1" cap="all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b="1" cap="all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kumimoji="0" lang="en-US" sz="4000" b="1" i="0" u="none" strike="noStrike" kern="1200" cap="all" spc="0" normalizeH="0" baseline="0" noProof="0" dirty="0">
              <a:ln w="9000" cmpd="sng">
                <a:noFill/>
                <a:prstDash val="solid"/>
              </a:ln>
              <a:solidFill>
                <a:srgbClr val="2C2C2C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শরনখোলা</a:t>
            </a:r>
            <a:r>
              <a:rPr kumimoji="0" lang="en-US" sz="4000" b="1" i="0" u="none" strike="noStrike" kern="1200" cap="all" spc="0" normalizeH="0" baseline="0" noProof="0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4000" b="1" i="0" u="none" strike="noStrike" kern="1200" cap="all" spc="0" normalizeH="0" baseline="0" noProof="0" dirty="0" err="1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বাগেরহাট</a:t>
            </a:r>
            <a:r>
              <a:rPr kumimoji="0" lang="en-US" sz="4000" b="1" i="0" u="none" strike="noStrike" kern="1200" cap="all" spc="0" normalizeH="0" baseline="0" noProof="0" dirty="0" smtClean="0">
                <a:ln w="9000" cmpd="sng">
                  <a:noFill/>
                  <a:prstDash val="solid"/>
                </a:ln>
                <a:solidFill>
                  <a:srgbClr val="2C2C2C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  <a:endParaRPr kumimoji="0" lang="en-US" sz="4000" b="1" i="0" u="none" strike="noStrike" kern="1200" cap="all" spc="0" normalizeH="0" baseline="0" noProof="0" dirty="0">
              <a:ln w="9000" cmpd="sng">
                <a:noFill/>
                <a:prstDash val="solid"/>
              </a:ln>
              <a:solidFill>
                <a:srgbClr val="2C2C2C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rPr>
              <a:t>E-mail: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Mongolian Baiti" panose="03000500000000000000" pitchFamily="66" charset="0"/>
                <a:ea typeface="+mn-ea"/>
                <a:cs typeface="Mongolian Baiti" panose="03000500000000000000" pitchFamily="66" charset="0"/>
              </a:rPr>
              <a:t>monir.khan.mdm@gmail.com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Mongolian Baiti" panose="03000500000000000000" pitchFamily="66" charset="0"/>
              <a:ea typeface="+mn-ea"/>
              <a:cs typeface="Mongolian Baiti" panose="0300050000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971" y="2582406"/>
            <a:ext cx="13716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5802817" y="4505797"/>
            <a:ext cx="923330" cy="3520506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চিত্র</a:t>
            </a:r>
            <a:r>
              <a:rPr kumimoji="0" lang="as-I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ু</a:t>
            </a:r>
            <a:r>
              <a:rPr kumimoji="0" lang="as-I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ো </a:t>
            </a:r>
            <a:r>
              <a:rPr kumimoji="0" lang="as-I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ী</a:t>
            </a:r>
            <a:r>
              <a:rPr kumimoji="0" lang="as-I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7" y="254833"/>
            <a:ext cx="10987790" cy="5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17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4348" y="2038564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</a:t>
            </a:r>
            <a:r>
              <a:rPr kumimoji="0" lang="as-IN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৮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05412A2-CC66-4FAB-93DF-F7EDA12C4B91}"/>
              </a:ext>
            </a:extLst>
          </p:cNvPr>
          <p:cNvSpPr txBox="1"/>
          <p:nvPr/>
        </p:nvSpPr>
        <p:spPr>
          <a:xfrm>
            <a:off x="2051221" y="4540651"/>
            <a:ext cx="8929008" cy="92333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তথ্য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ও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যোগাযোগ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প্রযুক্তি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সংশ্লি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ষ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ট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ত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C5DEB13-CB00-4CD2-8B17-24919227CF64}"/>
              </a:ext>
            </a:extLst>
          </p:cNvPr>
          <p:cNvSpPr txBox="1"/>
          <p:nvPr/>
        </p:nvSpPr>
        <p:spPr>
          <a:xfrm>
            <a:off x="3034348" y="5463981"/>
            <a:ext cx="7127646" cy="1107996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kumimoji="0" lang="as-IN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kumimoji="0" lang="as-IN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kumimoji="0" lang="as-IN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kumimoji="0" lang="as-IN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221" y="0"/>
            <a:ext cx="8709285" cy="43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33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457201"/>
            <a:ext cx="2362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শিখনফল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200" y="1953184"/>
            <a:ext cx="110744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এই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শেষে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আমরা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-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শন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সফটওয়্যার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কী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বলতে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পারব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অ্যাপ্লিকেশন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সফট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ও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য়্যা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্রকারভেদ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সম্পর্কে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বর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্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ণ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 </a:t>
            </a:r>
            <a:r>
              <a:rPr kumimoji="0" lang="as-I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রতে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পারব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</a:p>
          <a:p>
            <a:pPr marL="285750" lvl="0" indent="-285750">
              <a:buFont typeface="Wingdings" pitchFamily="2" charset="2"/>
              <a:buChar char="q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করার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জন্য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as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pPr lvl="0">
              <a:defRPr/>
            </a:pPr>
            <a:r>
              <a:rPr lang="en-US" sz="3600" noProof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noProof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360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5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449" y="301241"/>
            <a:ext cx="97885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/>
              <a:t>অ্যাপ্লিকেশন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সফটওয়্যারঃ</a:t>
            </a:r>
            <a:r>
              <a:rPr lang="en-US" sz="3600" b="1" u="sng" dirty="0" smtClean="0"/>
              <a:t> </a:t>
            </a:r>
            <a:r>
              <a:rPr lang="en-US" sz="3600" b="1" dirty="0" err="1" smtClean="0"/>
              <a:t>যে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সফটওয়্যারের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সাহা্য্যে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অসংখ্য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কাজ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অ্যাপ্লিকেশন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যায়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তাকে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অ্যাপ্লিকেশন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সফটওয়্যার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বলে</a:t>
            </a:r>
            <a:r>
              <a:rPr lang="en-US" sz="3600" b="1" dirty="0" smtClean="0"/>
              <a:t>।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642611" y="1846124"/>
            <a:ext cx="3582649" cy="4047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অ্যাপ্লিকেশন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সফটওয়্যার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3397" y="3437461"/>
            <a:ext cx="3147934" cy="3897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প্যাকেজ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সফটওয়্যার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1134" y="3468335"/>
            <a:ext cx="3477718" cy="3897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কাষ্টমাইজড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সফটওয়্যর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471409" y="2319352"/>
            <a:ext cx="89941" cy="5846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92510" y="2903968"/>
            <a:ext cx="1723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91331" y="2903968"/>
            <a:ext cx="1791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>
            <a:off x="3822490" y="3013614"/>
            <a:ext cx="119922" cy="396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263109" y="2967158"/>
            <a:ext cx="45719" cy="396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CE1398-F6A7-4ADD-8381-DCC7F339B4EF}"/>
              </a:ext>
            </a:extLst>
          </p:cNvPr>
          <p:cNvSpPr txBox="1"/>
          <p:nvPr/>
        </p:nvSpPr>
        <p:spPr>
          <a:xfrm>
            <a:off x="-314793" y="457839"/>
            <a:ext cx="12191999" cy="2000548"/>
          </a:xfrm>
          <a:prstGeom prst="rect">
            <a:avLst/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প্যাকেজ</a:t>
            </a:r>
            <a:r>
              <a:rPr lang="en-US" sz="44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endParaRPr lang="en-US" sz="4400" u="sng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একইভাবে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প্যাকেজ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58387"/>
            <a:ext cx="10837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                               </a:t>
            </a:r>
            <a:r>
              <a:rPr lang="en-US" sz="4000" b="1" u="sng" dirty="0" err="1" smtClean="0">
                <a:solidFill>
                  <a:srgbClr val="00B050"/>
                </a:solidFill>
              </a:rPr>
              <a:t>কাষ্টমাইজড</a:t>
            </a:r>
            <a:r>
              <a:rPr lang="en-US" sz="4000" b="1" u="sng" dirty="0" smtClean="0">
                <a:solidFill>
                  <a:srgbClr val="00B050"/>
                </a:solidFill>
              </a:rPr>
              <a:t> </a:t>
            </a:r>
            <a:r>
              <a:rPr lang="en-US" sz="4000" b="1" u="sng" dirty="0" err="1" smtClean="0">
                <a:solidFill>
                  <a:srgbClr val="00B050"/>
                </a:solidFill>
              </a:rPr>
              <a:t>সফটওয়্যার</a:t>
            </a:r>
            <a:endParaRPr lang="en-US" sz="4000" b="1" u="sng" dirty="0" smtClean="0">
              <a:solidFill>
                <a:srgbClr val="00B050"/>
              </a:solidFill>
            </a:endParaRPr>
          </a:p>
          <a:p>
            <a:r>
              <a:rPr lang="en-US" sz="4000" b="1" dirty="0" err="1" smtClean="0"/>
              <a:t>একটা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বিশেষ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জন্য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যখন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আলাদাভাবে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একটা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বিশেষ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সফটওয়্যার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তৈরী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হয়</a:t>
            </a:r>
            <a:r>
              <a:rPr lang="en-US" sz="4000" b="1" dirty="0" smtClean="0"/>
              <a:t> ,</a:t>
            </a:r>
            <a:r>
              <a:rPr lang="en-US" sz="4000" b="1" dirty="0" err="1" smtClean="0"/>
              <a:t>তাকে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কাষ্টমাজড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সফটওয়্যার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।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3272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C8CF85-6B12-4588-A916-04497CDB496E}"/>
              </a:ext>
            </a:extLst>
          </p:cNvPr>
          <p:cNvSpPr txBox="1"/>
          <p:nvPr/>
        </p:nvSpPr>
        <p:spPr>
          <a:xfrm>
            <a:off x="239842" y="333829"/>
            <a:ext cx="11557417" cy="861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defTabSz="2755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5400" dirty="0" err="1" smtClean="0">
                <a:solidFill>
                  <a:schemeClr val="tx1"/>
                </a:solidFill>
              </a:rPr>
              <a:t>অ্যাপ্লিকেশন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সফটওয়্যার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করার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জন্য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</a:rPr>
              <a:t>তৈরী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6BF4834-7FB3-49E7-88A1-0BF5629FFAE0}"/>
              </a:ext>
            </a:extLst>
          </p:cNvPr>
          <p:cNvSpPr txBox="1"/>
          <p:nvPr/>
        </p:nvSpPr>
        <p:spPr>
          <a:xfrm>
            <a:off x="653143" y="1735110"/>
            <a:ext cx="11144116" cy="21236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লেখলেখি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ছবি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আঁকা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গান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শোনা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ভিডিও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দেখা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ইন্টারনেট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চালান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কম্পিউটার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গেম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খেলা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ইত্যাদি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অসংখ্য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কাজ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r>
              <a:rPr lang="en-US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2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313</Words>
  <Application>Microsoft Office PowerPoint</Application>
  <PresentationFormat>Widescreen</PresentationFormat>
  <Paragraphs>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Mongolian Baiti</vt:lpstr>
      <vt:lpstr>NikoshBAN</vt:lpstr>
      <vt:lpstr>SolaimanLipi</vt:lpstr>
      <vt:lpstr>Tw Cen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MOZNU</dc:creator>
  <cp:lastModifiedBy>User</cp:lastModifiedBy>
  <cp:revision>68</cp:revision>
  <dcterms:created xsi:type="dcterms:W3CDTF">2020-04-07T12:58:52Z</dcterms:created>
  <dcterms:modified xsi:type="dcterms:W3CDTF">2020-04-08T15:30:27Z</dcterms:modified>
</cp:coreProperties>
</file>