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2" r:id="rId8"/>
    <p:sldId id="280" r:id="rId9"/>
    <p:sldId id="283" r:id="rId10"/>
    <p:sldId id="261" r:id="rId11"/>
    <p:sldId id="263" r:id="rId12"/>
    <p:sldId id="264" r:id="rId13"/>
    <p:sldId id="265" r:id="rId14"/>
    <p:sldId id="281" r:id="rId15"/>
    <p:sldId id="266" r:id="rId16"/>
    <p:sldId id="284" r:id="rId17"/>
    <p:sldId id="285" r:id="rId18"/>
    <p:sldId id="272" r:id="rId19"/>
    <p:sldId id="286" r:id="rId20"/>
    <p:sldId id="273" r:id="rId21"/>
    <p:sldId id="288" r:id="rId22"/>
    <p:sldId id="287" r:id="rId23"/>
    <p:sldId id="274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jpg"/><Relationship Id="rId1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6B9A9-5D74-4891-91DE-BAB60E4914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7E7ED-61AB-4105-BE40-C1EB870162B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600" b="1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বাহিত</a:t>
          </a:r>
          <a:r>
            <a: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93FB60A-0843-4555-85E7-2CD51EE81E39}" type="parTrans" cxnId="{C8ADA0E8-D2B9-452F-A8C9-E2B89CFFEF7B}">
      <dgm:prSet/>
      <dgm:spPr/>
      <dgm:t>
        <a:bodyPr/>
        <a:lstStyle/>
        <a:p>
          <a:endParaRPr lang="en-US"/>
        </a:p>
      </dgm:t>
    </dgm:pt>
    <dgm:pt modelId="{631E4FB7-2123-41FD-ABC9-E8293F6473EF}" type="sibTrans" cxnId="{C8ADA0E8-D2B9-452F-A8C9-E2B89CFFEF7B}">
      <dgm:prSet/>
      <dgm:spPr/>
      <dgm:t>
        <a:bodyPr/>
        <a:lstStyle/>
        <a:p>
          <a:endParaRPr lang="en-US"/>
        </a:p>
      </dgm:t>
    </dgm:pt>
    <dgm:pt modelId="{0E413319-FC92-44D5-9B67-57CFAAAC380E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A3A2D8FA-301E-46CD-889B-5F9D1B25EF4D}" type="parTrans" cxnId="{398DB0E3-4DC8-40C1-AF53-6B7673D467AC}">
      <dgm:prSet/>
      <dgm:spPr/>
      <dgm:t>
        <a:bodyPr/>
        <a:lstStyle/>
        <a:p>
          <a:endParaRPr lang="en-US"/>
        </a:p>
      </dgm:t>
    </dgm:pt>
    <dgm:pt modelId="{12AEDDFC-D897-4772-BDD6-F9E4BE0D4595}" type="sibTrans" cxnId="{398DB0E3-4DC8-40C1-AF53-6B7673D467AC}">
      <dgm:prSet/>
      <dgm:spPr/>
      <dgm:t>
        <a:bodyPr/>
        <a:lstStyle/>
        <a:p>
          <a:endParaRPr lang="en-US"/>
        </a:p>
      </dgm:t>
    </dgm:pt>
    <dgm:pt modelId="{31157F8B-9583-4B51-B748-157BAEB96873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anchor="b"/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as-IN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সন্ত</a:t>
          </a:r>
          <a:endParaRPr lang="en-US" sz="28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5CFC5C3-3333-4CBC-8837-E29041CE76DE}" type="parTrans" cxnId="{3C68593B-8271-4B7A-AF71-8629ED6304D5}">
      <dgm:prSet/>
      <dgm:spPr/>
      <dgm:t>
        <a:bodyPr/>
        <a:lstStyle/>
        <a:p>
          <a:endParaRPr lang="en-US"/>
        </a:p>
      </dgm:t>
    </dgm:pt>
    <dgm:pt modelId="{3252D3DF-BEAE-490B-B43A-EAAA01915C73}" type="sibTrans" cxnId="{3C68593B-8271-4B7A-AF71-8629ED6304D5}">
      <dgm:prSet/>
      <dgm:spPr/>
      <dgm:t>
        <a:bodyPr/>
        <a:lstStyle/>
        <a:p>
          <a:endParaRPr lang="en-US"/>
        </a:p>
      </dgm:t>
    </dgm:pt>
    <dgm:pt modelId="{832781B9-418E-4192-944E-792108D5E961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anchor="b"/>
        <a:lstStyle/>
        <a:p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endParaRPr lang="en-US" sz="2400" dirty="0">
            <a:solidFill>
              <a:schemeClr val="bg1"/>
            </a:solidFill>
          </a:endParaRPr>
        </a:p>
      </dgm:t>
    </dgm:pt>
    <dgm:pt modelId="{8572753E-5294-4D52-BA8E-BF7105882DB4}" type="sibTrans" cxnId="{4A9D55AF-FAF6-4568-8411-89908CF975D6}">
      <dgm:prSet/>
      <dgm:spPr/>
      <dgm:t>
        <a:bodyPr/>
        <a:lstStyle/>
        <a:p>
          <a:endParaRPr lang="en-US"/>
        </a:p>
      </dgm:t>
    </dgm:pt>
    <dgm:pt modelId="{33460F9B-04AA-4138-87CC-C6D3922B40B6}" type="parTrans" cxnId="{4A9D55AF-FAF6-4568-8411-89908CF975D6}">
      <dgm:prSet/>
      <dgm:spPr/>
      <dgm:t>
        <a:bodyPr/>
        <a:lstStyle/>
        <a:p>
          <a:endParaRPr lang="en-US"/>
        </a:p>
      </dgm:t>
    </dgm:pt>
    <dgm:pt modelId="{CE877C80-5E1F-464F-8737-8C01D03DF235}">
      <dgm:prSet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anchor="b"/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ইনফ্লুয়ে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950D255D-2079-43DC-8DA9-C31B4C099955}" type="parTrans" cxnId="{68CB5637-F00F-414F-8662-55C17D133454}">
      <dgm:prSet/>
      <dgm:spPr/>
      <dgm:t>
        <a:bodyPr/>
        <a:lstStyle/>
        <a:p>
          <a:endParaRPr lang="en-US"/>
        </a:p>
      </dgm:t>
    </dgm:pt>
    <dgm:pt modelId="{0125022D-93FA-4777-9482-1EAC182CA107}" type="sibTrans" cxnId="{68CB5637-F00F-414F-8662-55C17D133454}">
      <dgm:prSet/>
      <dgm:spPr/>
      <dgm:t>
        <a:bodyPr/>
        <a:lstStyle/>
        <a:p>
          <a:endParaRPr lang="en-US"/>
        </a:p>
      </dgm:t>
    </dgm:pt>
    <dgm:pt modelId="{32BA8E84-FC5A-40AD-9B1C-10D1C04AB792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anchor="b"/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যক্ষ্মা</a:t>
          </a:r>
          <a:endParaRPr lang="en-US" sz="3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2D8B4DEA-8ECF-4AA1-A137-E2AF5F2D8251}" type="parTrans" cxnId="{EDE2452F-D769-4FCE-9EEE-1D82DE2E5748}">
      <dgm:prSet/>
      <dgm:spPr/>
      <dgm:t>
        <a:bodyPr/>
        <a:lstStyle/>
        <a:p>
          <a:endParaRPr lang="en-US"/>
        </a:p>
      </dgm:t>
    </dgm:pt>
    <dgm:pt modelId="{51CADF59-2295-4D97-8895-3B767DF03DAC}" type="sibTrans" cxnId="{EDE2452F-D769-4FCE-9EEE-1D82DE2E5748}">
      <dgm:prSet/>
      <dgm:spPr/>
      <dgm:t>
        <a:bodyPr/>
        <a:lstStyle/>
        <a:p>
          <a:endParaRPr lang="en-US"/>
        </a:p>
      </dgm:t>
    </dgm:pt>
    <dgm:pt modelId="{EC690D9C-507F-4B61-B118-D7F861B0B11D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anchor="b"/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2F36E2FC-9327-47BC-A850-E0775D134304}" type="parTrans" cxnId="{6BA0E9F0-6DCB-4FBA-9BB1-BA19CF73448D}">
      <dgm:prSet/>
      <dgm:spPr/>
      <dgm:t>
        <a:bodyPr/>
        <a:lstStyle/>
        <a:p>
          <a:endParaRPr lang="en-US"/>
        </a:p>
      </dgm:t>
    </dgm:pt>
    <dgm:pt modelId="{7A4B31A7-E5F5-47AD-AAC6-F0EF3B1B5F5A}" type="sibTrans" cxnId="{6BA0E9F0-6DCB-4FBA-9BB1-BA19CF73448D}">
      <dgm:prSet/>
      <dgm:spPr/>
      <dgm:t>
        <a:bodyPr/>
        <a:lstStyle/>
        <a:p>
          <a:endParaRPr lang="en-US"/>
        </a:p>
      </dgm:t>
    </dgm:pt>
    <dgm:pt modelId="{F3EE2F38-8D91-4CF4-B726-92233450CCE3}" type="pres">
      <dgm:prSet presAssocID="{2FB6B9A9-5D74-4891-91DE-BAB60E4914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02B6A2-7C92-4B87-BC2C-81FF8D705467}" type="pres">
      <dgm:prSet presAssocID="{9047E7ED-61AB-4105-BE40-C1EB870162B4}" presName="centerShape" presStyleLbl="node0" presStyleIdx="0" presStyleCnt="1" custScaleX="115846" custScaleY="108539"/>
      <dgm:spPr/>
    </dgm:pt>
    <dgm:pt modelId="{1ED25158-D6AC-4949-A04A-8D84C3DBF8BB}" type="pres">
      <dgm:prSet presAssocID="{33460F9B-04AA-4138-87CC-C6D3922B40B6}" presName="parTrans" presStyleLbl="sibTrans2D1" presStyleIdx="0" presStyleCnt="5"/>
      <dgm:spPr/>
    </dgm:pt>
    <dgm:pt modelId="{13375433-1BBE-4F1B-A10A-5ED643FA7288}" type="pres">
      <dgm:prSet presAssocID="{33460F9B-04AA-4138-87CC-C6D3922B40B6}" presName="connectorText" presStyleLbl="sibTrans2D1" presStyleIdx="0" presStyleCnt="5"/>
      <dgm:spPr/>
    </dgm:pt>
    <dgm:pt modelId="{80530421-AC37-4901-9B94-DE86844B6A8E}" type="pres">
      <dgm:prSet presAssocID="{832781B9-418E-4192-944E-792108D5E961}" presName="node" presStyleLbl="node1" presStyleIdx="0" presStyleCnt="5" custScaleX="123957" custScaleY="117932">
        <dgm:presLayoutVars>
          <dgm:bulletEnabled val="1"/>
        </dgm:presLayoutVars>
      </dgm:prSet>
      <dgm:spPr/>
    </dgm:pt>
    <dgm:pt modelId="{05172A76-D2D5-46B4-8ECA-E0E593F5CF4C}" type="pres">
      <dgm:prSet presAssocID="{2F36E2FC-9327-47BC-A850-E0775D134304}" presName="parTrans" presStyleLbl="sibTrans2D1" presStyleIdx="1" presStyleCnt="5"/>
      <dgm:spPr/>
    </dgm:pt>
    <dgm:pt modelId="{D3811264-13DF-4528-85CC-1AEE855D0391}" type="pres">
      <dgm:prSet presAssocID="{2F36E2FC-9327-47BC-A850-E0775D134304}" presName="connectorText" presStyleLbl="sibTrans2D1" presStyleIdx="1" presStyleCnt="5"/>
      <dgm:spPr/>
    </dgm:pt>
    <dgm:pt modelId="{8F262045-DEEA-45BC-A00B-5E08BCEA81AD}" type="pres">
      <dgm:prSet presAssocID="{EC690D9C-507F-4B61-B118-D7F861B0B11D}" presName="node" presStyleLbl="node1" presStyleIdx="1" presStyleCnt="5" custScaleX="125158" custScaleY="123109">
        <dgm:presLayoutVars>
          <dgm:bulletEnabled val="1"/>
        </dgm:presLayoutVars>
      </dgm:prSet>
      <dgm:spPr>
        <a:xfrm>
          <a:off x="5228298" y="1260819"/>
          <a:ext cx="1322705" cy="1322705"/>
        </a:xfrm>
        <a:prstGeom prst="ellipse">
          <a:avLst/>
        </a:prstGeom>
      </dgm:spPr>
    </dgm:pt>
    <dgm:pt modelId="{8E0B75DD-3072-445F-AD5E-FF1B34D24942}" type="pres">
      <dgm:prSet presAssocID="{15CFC5C3-3333-4CBC-8837-E29041CE76DE}" presName="parTrans" presStyleLbl="sibTrans2D1" presStyleIdx="2" presStyleCnt="5"/>
      <dgm:spPr/>
    </dgm:pt>
    <dgm:pt modelId="{244743ED-9D1B-4F97-A638-736D4C809E2F}" type="pres">
      <dgm:prSet presAssocID="{15CFC5C3-3333-4CBC-8837-E29041CE76DE}" presName="connectorText" presStyleLbl="sibTrans2D1" presStyleIdx="2" presStyleCnt="5"/>
      <dgm:spPr/>
    </dgm:pt>
    <dgm:pt modelId="{4FC57B07-6BFF-4D52-AC40-F7E9A6A90686}" type="pres">
      <dgm:prSet presAssocID="{31157F8B-9583-4B51-B748-157BAEB96873}" presName="node" presStyleLbl="node1" presStyleIdx="2" presStyleCnt="5" custScaleX="121804" custScaleY="124311">
        <dgm:presLayoutVars>
          <dgm:bulletEnabled val="1"/>
        </dgm:presLayoutVars>
      </dgm:prSet>
      <dgm:spPr>
        <a:xfrm>
          <a:off x="4632007" y="2359851"/>
          <a:ext cx="1923355" cy="1832008"/>
        </a:xfrm>
        <a:prstGeom prst="ellipse">
          <a:avLst/>
        </a:prstGeom>
      </dgm:spPr>
    </dgm:pt>
    <dgm:pt modelId="{B894923C-9052-4C07-82AF-EE42DE523BE0}" type="pres">
      <dgm:prSet presAssocID="{2D8B4DEA-8ECF-4AA1-A137-E2AF5F2D8251}" presName="parTrans" presStyleLbl="sibTrans2D1" presStyleIdx="3" presStyleCnt="5"/>
      <dgm:spPr/>
    </dgm:pt>
    <dgm:pt modelId="{3A740563-C637-418B-BE67-2697DDC42A79}" type="pres">
      <dgm:prSet presAssocID="{2D8B4DEA-8ECF-4AA1-A137-E2AF5F2D8251}" presName="connectorText" presStyleLbl="sibTrans2D1" presStyleIdx="3" presStyleCnt="5"/>
      <dgm:spPr/>
    </dgm:pt>
    <dgm:pt modelId="{51D1EB53-3ED1-48D9-B6D6-AC491C5FB77D}" type="pres">
      <dgm:prSet presAssocID="{32BA8E84-FC5A-40AD-9B1C-10D1C04AB792}" presName="node" presStyleLbl="node1" presStyleIdx="3" presStyleCnt="5" custScaleX="121710" custScaleY="120929">
        <dgm:presLayoutVars>
          <dgm:bulletEnabled val="1"/>
        </dgm:presLayoutVars>
      </dgm:prSet>
      <dgm:spPr>
        <a:xfrm>
          <a:off x="2377608" y="3331966"/>
          <a:ext cx="1322705" cy="1322705"/>
        </a:xfrm>
        <a:prstGeom prst="ellipse">
          <a:avLst/>
        </a:prstGeom>
      </dgm:spPr>
    </dgm:pt>
    <dgm:pt modelId="{0B0875BD-15F5-447A-837F-E336BB97D2DE}" type="pres">
      <dgm:prSet presAssocID="{950D255D-2079-43DC-8DA9-C31B4C099955}" presName="parTrans" presStyleLbl="sibTrans2D1" presStyleIdx="4" presStyleCnt="5"/>
      <dgm:spPr/>
    </dgm:pt>
    <dgm:pt modelId="{97BCA064-2703-4CDB-B4F9-A60D3D6AA5CF}" type="pres">
      <dgm:prSet presAssocID="{950D255D-2079-43DC-8DA9-C31B4C099955}" presName="connectorText" presStyleLbl="sibTrans2D1" presStyleIdx="4" presStyleCnt="5"/>
      <dgm:spPr/>
    </dgm:pt>
    <dgm:pt modelId="{022545C0-A067-4B74-ADC0-05A02FCE3097}" type="pres">
      <dgm:prSet presAssocID="{CE877C80-5E1F-464F-8737-8C01D03DF235}" presName="node" presStyleLbl="node1" presStyleIdx="4" presStyleCnt="5" custScaleX="125612" custScaleY="125354" custRadScaleRad="104190" custRadScaleInc="-7130">
        <dgm:presLayoutVars>
          <dgm:bulletEnabled val="1"/>
        </dgm:presLayoutVars>
      </dgm:prSet>
      <dgm:spPr>
        <a:xfrm>
          <a:off x="1647781" y="2621412"/>
          <a:ext cx="1308886" cy="1308886"/>
        </a:xfrm>
        <a:prstGeom prst="ellipse">
          <a:avLst/>
        </a:prstGeom>
      </dgm:spPr>
    </dgm:pt>
  </dgm:ptLst>
  <dgm:cxnLst>
    <dgm:cxn modelId="{F8241709-9270-4FC6-B98F-2E7FB6C2D44D}" type="presOf" srcId="{2F36E2FC-9327-47BC-A850-E0775D134304}" destId="{05172A76-D2D5-46B4-8ECA-E0E593F5CF4C}" srcOrd="0" destOrd="0" presId="urn:microsoft.com/office/officeart/2005/8/layout/radial5"/>
    <dgm:cxn modelId="{DFDF350A-9A6E-45C1-9F02-4AF4FFB5F280}" type="presOf" srcId="{9047E7ED-61AB-4105-BE40-C1EB870162B4}" destId="{5202B6A2-7C92-4B87-BC2C-81FF8D705467}" srcOrd="0" destOrd="0" presId="urn:microsoft.com/office/officeart/2005/8/layout/radial5"/>
    <dgm:cxn modelId="{3A32310D-50A9-4142-9A15-7C5FFC85F84F}" type="presOf" srcId="{15CFC5C3-3333-4CBC-8837-E29041CE76DE}" destId="{244743ED-9D1B-4F97-A638-736D4C809E2F}" srcOrd="1" destOrd="0" presId="urn:microsoft.com/office/officeart/2005/8/layout/radial5"/>
    <dgm:cxn modelId="{EDE2452F-D769-4FCE-9EEE-1D82DE2E5748}" srcId="{9047E7ED-61AB-4105-BE40-C1EB870162B4}" destId="{32BA8E84-FC5A-40AD-9B1C-10D1C04AB792}" srcOrd="3" destOrd="0" parTransId="{2D8B4DEA-8ECF-4AA1-A137-E2AF5F2D8251}" sibTransId="{51CADF59-2295-4D97-8895-3B767DF03DAC}"/>
    <dgm:cxn modelId="{A2C3DE31-0862-4CD4-A7FC-CD520000E48A}" type="presOf" srcId="{EC690D9C-507F-4B61-B118-D7F861B0B11D}" destId="{8F262045-DEEA-45BC-A00B-5E08BCEA81AD}" srcOrd="0" destOrd="0" presId="urn:microsoft.com/office/officeart/2005/8/layout/radial5"/>
    <dgm:cxn modelId="{68CB5637-F00F-414F-8662-55C17D133454}" srcId="{9047E7ED-61AB-4105-BE40-C1EB870162B4}" destId="{CE877C80-5E1F-464F-8737-8C01D03DF235}" srcOrd="4" destOrd="0" parTransId="{950D255D-2079-43DC-8DA9-C31B4C099955}" sibTransId="{0125022D-93FA-4777-9482-1EAC182CA107}"/>
    <dgm:cxn modelId="{3C68593B-8271-4B7A-AF71-8629ED6304D5}" srcId="{9047E7ED-61AB-4105-BE40-C1EB870162B4}" destId="{31157F8B-9583-4B51-B748-157BAEB96873}" srcOrd="2" destOrd="0" parTransId="{15CFC5C3-3333-4CBC-8837-E29041CE76DE}" sibTransId="{3252D3DF-BEAE-490B-B43A-EAAA01915C73}"/>
    <dgm:cxn modelId="{3A754548-9E55-4A07-908A-6C364FEA6DA3}" type="presOf" srcId="{31157F8B-9583-4B51-B748-157BAEB96873}" destId="{4FC57B07-6BFF-4D52-AC40-F7E9A6A90686}" srcOrd="0" destOrd="0" presId="urn:microsoft.com/office/officeart/2005/8/layout/radial5"/>
    <dgm:cxn modelId="{2D5D3B69-0420-43B1-B6DD-E47AE0191F8B}" type="presOf" srcId="{2D8B4DEA-8ECF-4AA1-A137-E2AF5F2D8251}" destId="{B894923C-9052-4C07-82AF-EE42DE523BE0}" srcOrd="0" destOrd="0" presId="urn:microsoft.com/office/officeart/2005/8/layout/radial5"/>
    <dgm:cxn modelId="{8B052F73-1416-456E-B898-CA3E0646672E}" type="presOf" srcId="{15CFC5C3-3333-4CBC-8837-E29041CE76DE}" destId="{8E0B75DD-3072-445F-AD5E-FF1B34D24942}" srcOrd="0" destOrd="0" presId="urn:microsoft.com/office/officeart/2005/8/layout/radial5"/>
    <dgm:cxn modelId="{BB897883-BE1D-4AA8-A462-0BB4D6269A2E}" type="presOf" srcId="{CE877C80-5E1F-464F-8737-8C01D03DF235}" destId="{022545C0-A067-4B74-ADC0-05A02FCE3097}" srcOrd="0" destOrd="0" presId="urn:microsoft.com/office/officeart/2005/8/layout/radial5"/>
    <dgm:cxn modelId="{67B8EA8E-05A0-485E-91E9-6300113724ED}" type="presOf" srcId="{2D8B4DEA-8ECF-4AA1-A137-E2AF5F2D8251}" destId="{3A740563-C637-418B-BE67-2697DDC42A79}" srcOrd="1" destOrd="0" presId="urn:microsoft.com/office/officeart/2005/8/layout/radial5"/>
    <dgm:cxn modelId="{54EAEB8F-1F08-43DE-8AF8-D4D4831CA402}" type="presOf" srcId="{950D255D-2079-43DC-8DA9-C31B4C099955}" destId="{97BCA064-2703-4CDB-B4F9-A60D3D6AA5CF}" srcOrd="1" destOrd="0" presId="urn:microsoft.com/office/officeart/2005/8/layout/radial5"/>
    <dgm:cxn modelId="{D4D78FAE-02B2-403A-ADB2-F51F9027FCAF}" type="presOf" srcId="{832781B9-418E-4192-944E-792108D5E961}" destId="{80530421-AC37-4901-9B94-DE86844B6A8E}" srcOrd="0" destOrd="0" presId="urn:microsoft.com/office/officeart/2005/8/layout/radial5"/>
    <dgm:cxn modelId="{4A9D55AF-FAF6-4568-8411-89908CF975D6}" srcId="{9047E7ED-61AB-4105-BE40-C1EB870162B4}" destId="{832781B9-418E-4192-944E-792108D5E961}" srcOrd="0" destOrd="0" parTransId="{33460F9B-04AA-4138-87CC-C6D3922B40B6}" sibTransId="{8572753E-5294-4D52-BA8E-BF7105882DB4}"/>
    <dgm:cxn modelId="{3F2849DF-5345-4510-9668-093B7B5E1BC6}" type="presOf" srcId="{32BA8E84-FC5A-40AD-9B1C-10D1C04AB792}" destId="{51D1EB53-3ED1-48D9-B6D6-AC491C5FB77D}" srcOrd="0" destOrd="0" presId="urn:microsoft.com/office/officeart/2005/8/layout/radial5"/>
    <dgm:cxn modelId="{398DB0E3-4DC8-40C1-AF53-6B7673D467AC}" srcId="{2FB6B9A9-5D74-4891-91DE-BAB60E4914AD}" destId="{0E413319-FC92-44D5-9B67-57CFAAAC380E}" srcOrd="1" destOrd="0" parTransId="{A3A2D8FA-301E-46CD-889B-5F9D1B25EF4D}" sibTransId="{12AEDDFC-D897-4772-BDD6-F9E4BE0D4595}"/>
    <dgm:cxn modelId="{C8ADA0E8-D2B9-452F-A8C9-E2B89CFFEF7B}" srcId="{2FB6B9A9-5D74-4891-91DE-BAB60E4914AD}" destId="{9047E7ED-61AB-4105-BE40-C1EB870162B4}" srcOrd="0" destOrd="0" parTransId="{893FB60A-0843-4555-85E7-2CD51EE81E39}" sibTransId="{631E4FB7-2123-41FD-ABC9-E8293F6473EF}"/>
    <dgm:cxn modelId="{0965E2ED-D579-4F2E-BE71-E2877EC08D43}" type="presOf" srcId="{2F36E2FC-9327-47BC-A850-E0775D134304}" destId="{D3811264-13DF-4528-85CC-1AEE855D0391}" srcOrd="1" destOrd="0" presId="urn:microsoft.com/office/officeart/2005/8/layout/radial5"/>
    <dgm:cxn modelId="{DEFECEF0-EB66-4232-A895-7B3000380036}" type="presOf" srcId="{33460F9B-04AA-4138-87CC-C6D3922B40B6}" destId="{1ED25158-D6AC-4949-A04A-8D84C3DBF8BB}" srcOrd="0" destOrd="0" presId="urn:microsoft.com/office/officeart/2005/8/layout/radial5"/>
    <dgm:cxn modelId="{6BA0E9F0-6DCB-4FBA-9BB1-BA19CF73448D}" srcId="{9047E7ED-61AB-4105-BE40-C1EB870162B4}" destId="{EC690D9C-507F-4B61-B118-D7F861B0B11D}" srcOrd="1" destOrd="0" parTransId="{2F36E2FC-9327-47BC-A850-E0775D134304}" sibTransId="{7A4B31A7-E5F5-47AD-AAC6-F0EF3B1B5F5A}"/>
    <dgm:cxn modelId="{823FFCF4-3734-44AB-A823-50288B319D77}" type="presOf" srcId="{2FB6B9A9-5D74-4891-91DE-BAB60E4914AD}" destId="{F3EE2F38-8D91-4CF4-B726-92233450CCE3}" srcOrd="0" destOrd="0" presId="urn:microsoft.com/office/officeart/2005/8/layout/radial5"/>
    <dgm:cxn modelId="{66306FF9-5445-44C5-BFB4-E62C129EBF34}" type="presOf" srcId="{33460F9B-04AA-4138-87CC-C6D3922B40B6}" destId="{13375433-1BBE-4F1B-A10A-5ED643FA7288}" srcOrd="1" destOrd="0" presId="urn:microsoft.com/office/officeart/2005/8/layout/radial5"/>
    <dgm:cxn modelId="{AF56BBF9-1A43-4C63-AC52-241F3C2BCB18}" type="presOf" srcId="{950D255D-2079-43DC-8DA9-C31B4C099955}" destId="{0B0875BD-15F5-447A-837F-E336BB97D2DE}" srcOrd="0" destOrd="0" presId="urn:microsoft.com/office/officeart/2005/8/layout/radial5"/>
    <dgm:cxn modelId="{4F8464B7-B5AE-4E35-8DCD-95D0B402A432}" type="presParOf" srcId="{F3EE2F38-8D91-4CF4-B726-92233450CCE3}" destId="{5202B6A2-7C92-4B87-BC2C-81FF8D705467}" srcOrd="0" destOrd="0" presId="urn:microsoft.com/office/officeart/2005/8/layout/radial5"/>
    <dgm:cxn modelId="{41CB41A0-007C-4A19-897D-1ADDE5CBB884}" type="presParOf" srcId="{F3EE2F38-8D91-4CF4-B726-92233450CCE3}" destId="{1ED25158-D6AC-4949-A04A-8D84C3DBF8BB}" srcOrd="1" destOrd="0" presId="urn:microsoft.com/office/officeart/2005/8/layout/radial5"/>
    <dgm:cxn modelId="{51482E26-3BF2-40F1-979C-CCC9573C8841}" type="presParOf" srcId="{1ED25158-D6AC-4949-A04A-8D84C3DBF8BB}" destId="{13375433-1BBE-4F1B-A10A-5ED643FA7288}" srcOrd="0" destOrd="0" presId="urn:microsoft.com/office/officeart/2005/8/layout/radial5"/>
    <dgm:cxn modelId="{FEF04858-B24D-4C82-B91D-A6769F565F4A}" type="presParOf" srcId="{F3EE2F38-8D91-4CF4-B726-92233450CCE3}" destId="{80530421-AC37-4901-9B94-DE86844B6A8E}" srcOrd="2" destOrd="0" presId="urn:microsoft.com/office/officeart/2005/8/layout/radial5"/>
    <dgm:cxn modelId="{791D7230-F37C-4265-B881-E7BA81CFD8E5}" type="presParOf" srcId="{F3EE2F38-8D91-4CF4-B726-92233450CCE3}" destId="{05172A76-D2D5-46B4-8ECA-E0E593F5CF4C}" srcOrd="3" destOrd="0" presId="urn:microsoft.com/office/officeart/2005/8/layout/radial5"/>
    <dgm:cxn modelId="{A0584E8C-2942-4350-AEA4-19921F162420}" type="presParOf" srcId="{05172A76-D2D5-46B4-8ECA-E0E593F5CF4C}" destId="{D3811264-13DF-4528-85CC-1AEE855D0391}" srcOrd="0" destOrd="0" presId="urn:microsoft.com/office/officeart/2005/8/layout/radial5"/>
    <dgm:cxn modelId="{57123D01-D087-4027-83C3-8B2246428E92}" type="presParOf" srcId="{F3EE2F38-8D91-4CF4-B726-92233450CCE3}" destId="{8F262045-DEEA-45BC-A00B-5E08BCEA81AD}" srcOrd="4" destOrd="0" presId="urn:microsoft.com/office/officeart/2005/8/layout/radial5"/>
    <dgm:cxn modelId="{D488DED2-EB55-4876-9CFE-F9BCF53E60CF}" type="presParOf" srcId="{F3EE2F38-8D91-4CF4-B726-92233450CCE3}" destId="{8E0B75DD-3072-445F-AD5E-FF1B34D24942}" srcOrd="5" destOrd="0" presId="urn:microsoft.com/office/officeart/2005/8/layout/radial5"/>
    <dgm:cxn modelId="{FE3D87C6-DC36-4CDC-8E44-184489D641FE}" type="presParOf" srcId="{8E0B75DD-3072-445F-AD5E-FF1B34D24942}" destId="{244743ED-9D1B-4F97-A638-736D4C809E2F}" srcOrd="0" destOrd="0" presId="urn:microsoft.com/office/officeart/2005/8/layout/radial5"/>
    <dgm:cxn modelId="{DB4AA679-B365-4B6D-90E7-F1A8CB0B0ACF}" type="presParOf" srcId="{F3EE2F38-8D91-4CF4-B726-92233450CCE3}" destId="{4FC57B07-6BFF-4D52-AC40-F7E9A6A90686}" srcOrd="6" destOrd="0" presId="urn:microsoft.com/office/officeart/2005/8/layout/radial5"/>
    <dgm:cxn modelId="{E38E5022-86A4-40BC-B43E-C2604FECE107}" type="presParOf" srcId="{F3EE2F38-8D91-4CF4-B726-92233450CCE3}" destId="{B894923C-9052-4C07-82AF-EE42DE523BE0}" srcOrd="7" destOrd="0" presId="urn:microsoft.com/office/officeart/2005/8/layout/radial5"/>
    <dgm:cxn modelId="{331FAA46-F614-4419-BA1D-EF5522BBFA9F}" type="presParOf" srcId="{B894923C-9052-4C07-82AF-EE42DE523BE0}" destId="{3A740563-C637-418B-BE67-2697DDC42A79}" srcOrd="0" destOrd="0" presId="urn:microsoft.com/office/officeart/2005/8/layout/radial5"/>
    <dgm:cxn modelId="{DBA35E39-039A-48B6-B411-F83E43B57EE9}" type="presParOf" srcId="{F3EE2F38-8D91-4CF4-B726-92233450CCE3}" destId="{51D1EB53-3ED1-48D9-B6D6-AC491C5FB77D}" srcOrd="8" destOrd="0" presId="urn:microsoft.com/office/officeart/2005/8/layout/radial5"/>
    <dgm:cxn modelId="{F59933C7-D024-4269-AC8D-732DAF6B6988}" type="presParOf" srcId="{F3EE2F38-8D91-4CF4-B726-92233450CCE3}" destId="{0B0875BD-15F5-447A-837F-E336BB97D2DE}" srcOrd="9" destOrd="0" presId="urn:microsoft.com/office/officeart/2005/8/layout/radial5"/>
    <dgm:cxn modelId="{87760307-87DE-4155-B018-A75CD495FA6B}" type="presParOf" srcId="{0B0875BD-15F5-447A-837F-E336BB97D2DE}" destId="{97BCA064-2703-4CDB-B4F9-A60D3D6AA5CF}" srcOrd="0" destOrd="0" presId="urn:microsoft.com/office/officeart/2005/8/layout/radial5"/>
    <dgm:cxn modelId="{4E698AAC-4D8A-4000-AA6A-BF66ADB9E630}" type="presParOf" srcId="{F3EE2F38-8D91-4CF4-B726-92233450CCE3}" destId="{022545C0-A067-4B74-ADC0-05A02FCE309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BB665-4920-41F8-B20A-2A1A0BBD1B5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BE13A-10FC-4CCE-86F4-EFABA90BAC85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</a:t>
          </a:r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FCF10-9E3E-4F09-BA72-46555CEF6265}" type="parTrans" cxnId="{922E15C8-7B77-47B1-9448-A63B5A8E0178}">
      <dgm:prSet/>
      <dgm:spPr/>
      <dgm:t>
        <a:bodyPr/>
        <a:lstStyle/>
        <a:p>
          <a:endParaRPr lang="en-US"/>
        </a:p>
      </dgm:t>
    </dgm:pt>
    <dgm:pt modelId="{F4F21E39-4D75-4316-9EDB-6985721E6FD9}" type="sibTrans" cxnId="{922E15C8-7B77-47B1-9448-A63B5A8E0178}">
      <dgm:prSet/>
      <dgm:spPr/>
      <dgm:t>
        <a:bodyPr/>
        <a:lstStyle/>
        <a:p>
          <a:endParaRPr lang="en-US"/>
        </a:p>
      </dgm:t>
    </dgm:pt>
    <dgm:pt modelId="{F5C92E03-DC56-4200-80E5-679D1A35B4ED}" type="pres">
      <dgm:prSet presAssocID="{4D6BB665-4920-41F8-B20A-2A1A0BBD1B57}" presName="Name0" presStyleCnt="0">
        <dgm:presLayoutVars>
          <dgm:dir/>
          <dgm:resizeHandles val="exact"/>
        </dgm:presLayoutVars>
      </dgm:prSet>
      <dgm:spPr/>
    </dgm:pt>
    <dgm:pt modelId="{C37338A7-7F21-47DF-BB42-9366449DA5C2}" type="pres">
      <dgm:prSet presAssocID="{4D6BB665-4920-41F8-B20A-2A1A0BBD1B57}" presName="vNodes" presStyleCnt="0"/>
      <dgm:spPr/>
    </dgm:pt>
    <dgm:pt modelId="{7DF519AC-34E0-482F-B5E0-5107198A0807}" type="pres">
      <dgm:prSet presAssocID="{4D6BB665-4920-41F8-B20A-2A1A0BBD1B57}" presName="lastNode" presStyleLbl="node1" presStyleIdx="0" presStyleCnt="1" custScaleX="112610">
        <dgm:presLayoutVars>
          <dgm:bulletEnabled val="1"/>
        </dgm:presLayoutVars>
      </dgm:prSet>
      <dgm:spPr/>
    </dgm:pt>
  </dgm:ptLst>
  <dgm:cxnLst>
    <dgm:cxn modelId="{F7B85687-0BBD-4EE0-A6C4-6D5DD68F3EF2}" type="presOf" srcId="{4D6BB665-4920-41F8-B20A-2A1A0BBD1B57}" destId="{F5C92E03-DC56-4200-80E5-679D1A35B4ED}" srcOrd="0" destOrd="0" presId="urn:microsoft.com/office/officeart/2005/8/layout/equation2"/>
    <dgm:cxn modelId="{922E15C8-7B77-47B1-9448-A63B5A8E0178}" srcId="{4D6BB665-4920-41F8-B20A-2A1A0BBD1B57}" destId="{8E2BE13A-10FC-4CCE-86F4-EFABA90BAC85}" srcOrd="0" destOrd="0" parTransId="{AAAFCF10-9E3E-4F09-BA72-46555CEF6265}" sibTransId="{F4F21E39-4D75-4316-9EDB-6985721E6FD9}"/>
    <dgm:cxn modelId="{17E060C8-C908-4539-A006-64729B5DB50D}" type="presOf" srcId="{8E2BE13A-10FC-4CCE-86F4-EFABA90BAC85}" destId="{7DF519AC-34E0-482F-B5E0-5107198A0807}" srcOrd="0" destOrd="0" presId="urn:microsoft.com/office/officeart/2005/8/layout/equation2"/>
    <dgm:cxn modelId="{0315A582-7288-49CD-B937-1B7D9B5BE972}" type="presParOf" srcId="{F5C92E03-DC56-4200-80E5-679D1A35B4ED}" destId="{C37338A7-7F21-47DF-BB42-9366449DA5C2}" srcOrd="0" destOrd="0" presId="urn:microsoft.com/office/officeart/2005/8/layout/equation2"/>
    <dgm:cxn modelId="{E1B92E4C-2285-479B-BB80-A429A9EA13ED}" type="presParOf" srcId="{F5C92E03-DC56-4200-80E5-679D1A35B4ED}" destId="{7DF519AC-34E0-482F-B5E0-5107198A0807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BB665-4920-41F8-B20A-2A1A0BBD1B5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BE13A-10FC-4CCE-86F4-EFABA90BAC85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anchor="t"/>
        <a:lstStyle/>
        <a:p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</a:t>
          </a:r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প্রতিকার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FCF10-9E3E-4F09-BA72-46555CEF6265}" type="parTrans" cxnId="{922E15C8-7B77-47B1-9448-A63B5A8E0178}">
      <dgm:prSet/>
      <dgm:spPr/>
      <dgm:t>
        <a:bodyPr/>
        <a:lstStyle/>
        <a:p>
          <a:endParaRPr lang="en-US"/>
        </a:p>
      </dgm:t>
    </dgm:pt>
    <dgm:pt modelId="{F4F21E39-4D75-4316-9EDB-6985721E6FD9}" type="sibTrans" cxnId="{922E15C8-7B77-47B1-9448-A63B5A8E0178}">
      <dgm:prSet/>
      <dgm:spPr/>
      <dgm:t>
        <a:bodyPr/>
        <a:lstStyle/>
        <a:p>
          <a:endParaRPr lang="en-US"/>
        </a:p>
      </dgm:t>
    </dgm:pt>
    <dgm:pt modelId="{F5C92E03-DC56-4200-80E5-679D1A35B4ED}" type="pres">
      <dgm:prSet presAssocID="{4D6BB665-4920-41F8-B20A-2A1A0BBD1B57}" presName="Name0" presStyleCnt="0">
        <dgm:presLayoutVars>
          <dgm:dir/>
          <dgm:resizeHandles val="exact"/>
        </dgm:presLayoutVars>
      </dgm:prSet>
      <dgm:spPr/>
    </dgm:pt>
    <dgm:pt modelId="{C37338A7-7F21-47DF-BB42-9366449DA5C2}" type="pres">
      <dgm:prSet presAssocID="{4D6BB665-4920-41F8-B20A-2A1A0BBD1B57}" presName="vNodes" presStyleCnt="0"/>
      <dgm:spPr/>
    </dgm:pt>
    <dgm:pt modelId="{7DF519AC-34E0-482F-B5E0-5107198A0807}" type="pres">
      <dgm:prSet presAssocID="{4D6BB665-4920-41F8-B20A-2A1A0BBD1B57}" presName="lastNode" presStyleLbl="node1" presStyleIdx="0" presStyleCnt="1" custScaleX="112610">
        <dgm:presLayoutVars>
          <dgm:bulletEnabled val="1"/>
        </dgm:presLayoutVars>
      </dgm:prSet>
      <dgm:spPr/>
    </dgm:pt>
  </dgm:ptLst>
  <dgm:cxnLst>
    <dgm:cxn modelId="{F7B85687-0BBD-4EE0-A6C4-6D5DD68F3EF2}" type="presOf" srcId="{4D6BB665-4920-41F8-B20A-2A1A0BBD1B57}" destId="{F5C92E03-DC56-4200-80E5-679D1A35B4ED}" srcOrd="0" destOrd="0" presId="urn:microsoft.com/office/officeart/2005/8/layout/equation2"/>
    <dgm:cxn modelId="{922E15C8-7B77-47B1-9448-A63B5A8E0178}" srcId="{4D6BB665-4920-41F8-B20A-2A1A0BBD1B57}" destId="{8E2BE13A-10FC-4CCE-86F4-EFABA90BAC85}" srcOrd="0" destOrd="0" parTransId="{AAAFCF10-9E3E-4F09-BA72-46555CEF6265}" sibTransId="{F4F21E39-4D75-4316-9EDB-6985721E6FD9}"/>
    <dgm:cxn modelId="{17E060C8-C908-4539-A006-64729B5DB50D}" type="presOf" srcId="{8E2BE13A-10FC-4CCE-86F4-EFABA90BAC85}" destId="{7DF519AC-34E0-482F-B5E0-5107198A0807}" srcOrd="0" destOrd="0" presId="urn:microsoft.com/office/officeart/2005/8/layout/equation2"/>
    <dgm:cxn modelId="{0315A582-7288-49CD-B937-1B7D9B5BE972}" type="presParOf" srcId="{F5C92E03-DC56-4200-80E5-679D1A35B4ED}" destId="{C37338A7-7F21-47DF-BB42-9366449DA5C2}" srcOrd="0" destOrd="0" presId="urn:microsoft.com/office/officeart/2005/8/layout/equation2"/>
    <dgm:cxn modelId="{E1B92E4C-2285-479B-BB80-A429A9EA13ED}" type="presParOf" srcId="{F5C92E03-DC56-4200-80E5-679D1A35B4ED}" destId="{7DF519AC-34E0-482F-B5E0-5107198A0807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0E85A-6994-4DB4-BEF4-689544C5369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4A0CF-11FD-46AF-B2B4-73AB8FD3F745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জ্বর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B7D5B5A5-FC73-4671-8382-C5EA41CC23BF}" type="parTrans" cxnId="{DC671246-E03B-43A4-90DB-739F69CD81DE}">
      <dgm:prSet/>
      <dgm:spPr/>
      <dgm:t>
        <a:bodyPr/>
        <a:lstStyle/>
        <a:p>
          <a:endParaRPr lang="en-US"/>
        </a:p>
      </dgm:t>
    </dgm:pt>
    <dgm:pt modelId="{837BED5A-B24F-4689-BA15-857F77EB2ECD}" type="sibTrans" cxnId="{DC671246-E03B-43A4-90DB-739F69CD81DE}">
      <dgm:prSet/>
      <dgm:spPr/>
      <dgm:t>
        <a:bodyPr/>
        <a:lstStyle/>
        <a:p>
          <a:endParaRPr lang="en-US"/>
        </a:p>
      </dgm:t>
    </dgm:pt>
    <dgm:pt modelId="{FDB7E9B9-83DE-4E63-9C85-D3BB172E76CE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ক্রমাগত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বমি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4077B06-B503-4A7B-9422-95CE5A3B0431}" type="parTrans" cxnId="{9AB2FE90-1FC8-4176-822B-000DE43237A6}">
      <dgm:prSet/>
      <dgm:spPr/>
      <dgm:t>
        <a:bodyPr/>
        <a:lstStyle/>
        <a:p>
          <a:endParaRPr lang="en-US"/>
        </a:p>
      </dgm:t>
    </dgm:pt>
    <dgm:pt modelId="{F7DEFB1A-0215-4211-9089-3FBBD71A9F83}" type="sibTrans" cxnId="{9AB2FE90-1FC8-4176-822B-000DE43237A6}">
      <dgm:prSet/>
      <dgm:spPr/>
      <dgm:t>
        <a:bodyPr/>
        <a:lstStyle/>
        <a:p>
          <a:endParaRPr lang="en-US"/>
        </a:p>
      </dgm:t>
    </dgm:pt>
    <dgm:pt modelId="{FE88ADEF-7D9B-4B7C-B660-BA60B7F1756E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তীব্র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মাথাব্যথা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471186BA-7217-487E-898C-88A449CA080C}" type="parTrans" cxnId="{A4478C49-D0F2-4826-9114-B718E86571FD}">
      <dgm:prSet/>
      <dgm:spPr/>
      <dgm:t>
        <a:bodyPr/>
        <a:lstStyle/>
        <a:p>
          <a:endParaRPr lang="en-US"/>
        </a:p>
      </dgm:t>
    </dgm:pt>
    <dgm:pt modelId="{D291FA22-6B51-41F2-8725-6AB7453757D9}" type="sibTrans" cxnId="{A4478C49-D0F2-4826-9114-B718E86571FD}">
      <dgm:prSet/>
      <dgm:spPr/>
      <dgm:t>
        <a:bodyPr/>
        <a:lstStyle/>
        <a:p>
          <a:endParaRPr lang="en-US"/>
        </a:p>
      </dgm:t>
    </dgm:pt>
    <dgm:pt modelId="{2DBAAEDE-E501-423D-8A23-9C7F9FD94E47}" type="pres">
      <dgm:prSet presAssocID="{EE00E85A-6994-4DB4-BEF4-689544C53693}" presName="linear" presStyleCnt="0">
        <dgm:presLayoutVars>
          <dgm:dir/>
          <dgm:resizeHandles val="exact"/>
        </dgm:presLayoutVars>
      </dgm:prSet>
      <dgm:spPr/>
    </dgm:pt>
    <dgm:pt modelId="{F7462799-1FC1-49DD-8AD1-010CD61D82CB}" type="pres">
      <dgm:prSet presAssocID="{5E34A0CF-11FD-46AF-B2B4-73AB8FD3F745}" presName="comp" presStyleCnt="0"/>
      <dgm:spPr/>
    </dgm:pt>
    <dgm:pt modelId="{77CBF26C-8B13-414B-B534-4BC02A29D20F}" type="pres">
      <dgm:prSet presAssocID="{5E34A0CF-11FD-46AF-B2B4-73AB8FD3F745}" presName="box" presStyleLbl="node1" presStyleIdx="0" presStyleCnt="3"/>
      <dgm:spPr/>
    </dgm:pt>
    <dgm:pt modelId="{2248F9A7-0065-4731-B97F-6F5C083F0956}" type="pres">
      <dgm:prSet presAssocID="{5E34A0CF-11FD-46AF-B2B4-73AB8FD3F745}" presName="img" presStyleLbl="fgImgPlace1" presStyleIdx="0" presStyleCnt="3" custScaleY="133638" custLinFactNeighborX="-8645" custLinFactNeighborY="17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E2D493C-269A-4AF2-8675-6DA6BA1E98CD}" type="pres">
      <dgm:prSet presAssocID="{5E34A0CF-11FD-46AF-B2B4-73AB8FD3F745}" presName="text" presStyleLbl="node1" presStyleIdx="0" presStyleCnt="3">
        <dgm:presLayoutVars>
          <dgm:bulletEnabled val="1"/>
        </dgm:presLayoutVars>
      </dgm:prSet>
      <dgm:spPr/>
    </dgm:pt>
    <dgm:pt modelId="{FBD92A26-1147-4AFE-A89F-8C5465013C1C}" type="pres">
      <dgm:prSet presAssocID="{837BED5A-B24F-4689-BA15-857F77EB2ECD}" presName="spacer" presStyleCnt="0"/>
      <dgm:spPr/>
    </dgm:pt>
    <dgm:pt modelId="{4A45753B-B3A8-4DE3-AEB4-3119CE291ECD}" type="pres">
      <dgm:prSet presAssocID="{FDB7E9B9-83DE-4E63-9C85-D3BB172E76CE}" presName="comp" presStyleCnt="0"/>
      <dgm:spPr/>
    </dgm:pt>
    <dgm:pt modelId="{AEB40058-5575-4F02-B496-9BC9CA9BFF74}" type="pres">
      <dgm:prSet presAssocID="{FDB7E9B9-83DE-4E63-9C85-D3BB172E76CE}" presName="box" presStyleLbl="node1" presStyleIdx="1" presStyleCnt="3"/>
      <dgm:spPr/>
    </dgm:pt>
    <dgm:pt modelId="{722B9C73-0AA3-4ACC-8AE8-30A51390E26F}" type="pres">
      <dgm:prSet presAssocID="{FDB7E9B9-83DE-4E63-9C85-D3BB172E76CE}" presName="img" presStyleLbl="fgImgPlace1" presStyleIdx="1" presStyleCnt="3" custScaleY="125587" custLinFactNeighborX="-8631" custLinFactNeighborY="292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AC62A9D-C419-482E-B00D-E7ED9AE98C24}" type="pres">
      <dgm:prSet presAssocID="{FDB7E9B9-83DE-4E63-9C85-D3BB172E76CE}" presName="text" presStyleLbl="node1" presStyleIdx="1" presStyleCnt="3">
        <dgm:presLayoutVars>
          <dgm:bulletEnabled val="1"/>
        </dgm:presLayoutVars>
      </dgm:prSet>
      <dgm:spPr/>
    </dgm:pt>
    <dgm:pt modelId="{5612AEB0-7721-4A86-938B-866AC66D13ED}" type="pres">
      <dgm:prSet presAssocID="{F7DEFB1A-0215-4211-9089-3FBBD71A9F83}" presName="spacer" presStyleCnt="0"/>
      <dgm:spPr/>
    </dgm:pt>
    <dgm:pt modelId="{76F9AD3B-F33F-4A36-A3C4-DC2C9741DC95}" type="pres">
      <dgm:prSet presAssocID="{FE88ADEF-7D9B-4B7C-B660-BA60B7F1756E}" presName="comp" presStyleCnt="0"/>
      <dgm:spPr/>
    </dgm:pt>
    <dgm:pt modelId="{7B7FC572-6DE5-43B5-977D-27E9EC0DC5F7}" type="pres">
      <dgm:prSet presAssocID="{FE88ADEF-7D9B-4B7C-B660-BA60B7F1756E}" presName="box" presStyleLbl="node1" presStyleIdx="2" presStyleCnt="3"/>
      <dgm:spPr/>
    </dgm:pt>
    <dgm:pt modelId="{8700C8CD-B471-4FF0-96E7-F4B764D9887F}" type="pres">
      <dgm:prSet presAssocID="{FE88ADEF-7D9B-4B7C-B660-BA60B7F1756E}" presName="img" presStyleLbl="fgImgPlace1" presStyleIdx="2" presStyleCnt="3" custScaleY="125000" custLinFactNeighborX="-8838" custLinFactNeighborY="35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F96EE2B-F30A-4C8A-B92B-C20E199484F1}" type="pres">
      <dgm:prSet presAssocID="{FE88ADEF-7D9B-4B7C-B660-BA60B7F1756E}" presName="text" presStyleLbl="node1" presStyleIdx="2" presStyleCnt="3">
        <dgm:presLayoutVars>
          <dgm:bulletEnabled val="1"/>
        </dgm:presLayoutVars>
      </dgm:prSet>
      <dgm:spPr/>
    </dgm:pt>
  </dgm:ptLst>
  <dgm:cxnLst>
    <dgm:cxn modelId="{46789E1B-D26D-426D-A4EF-9E3AEA77F360}" type="presOf" srcId="{FE88ADEF-7D9B-4B7C-B660-BA60B7F1756E}" destId="{9F96EE2B-F30A-4C8A-B92B-C20E199484F1}" srcOrd="1" destOrd="0" presId="urn:microsoft.com/office/officeart/2005/8/layout/vList4"/>
    <dgm:cxn modelId="{DC671246-E03B-43A4-90DB-739F69CD81DE}" srcId="{EE00E85A-6994-4DB4-BEF4-689544C53693}" destId="{5E34A0CF-11FD-46AF-B2B4-73AB8FD3F745}" srcOrd="0" destOrd="0" parTransId="{B7D5B5A5-FC73-4671-8382-C5EA41CC23BF}" sibTransId="{837BED5A-B24F-4689-BA15-857F77EB2ECD}"/>
    <dgm:cxn modelId="{A4478C49-D0F2-4826-9114-B718E86571FD}" srcId="{EE00E85A-6994-4DB4-BEF4-689544C53693}" destId="{FE88ADEF-7D9B-4B7C-B660-BA60B7F1756E}" srcOrd="2" destOrd="0" parTransId="{471186BA-7217-487E-898C-88A449CA080C}" sibTransId="{D291FA22-6B51-41F2-8725-6AB7453757D9}"/>
    <dgm:cxn modelId="{A1ED3953-1062-46CB-ADA6-0C1F0283DFEF}" type="presOf" srcId="{5E34A0CF-11FD-46AF-B2B4-73AB8FD3F745}" destId="{77CBF26C-8B13-414B-B534-4BC02A29D20F}" srcOrd="0" destOrd="0" presId="urn:microsoft.com/office/officeart/2005/8/layout/vList4"/>
    <dgm:cxn modelId="{E5421282-02F7-49D1-AA67-25B738DDC95F}" type="presOf" srcId="{5E34A0CF-11FD-46AF-B2B4-73AB8FD3F745}" destId="{3E2D493C-269A-4AF2-8675-6DA6BA1E98CD}" srcOrd="1" destOrd="0" presId="urn:microsoft.com/office/officeart/2005/8/layout/vList4"/>
    <dgm:cxn modelId="{9AB2FE90-1FC8-4176-822B-000DE43237A6}" srcId="{EE00E85A-6994-4DB4-BEF4-689544C53693}" destId="{FDB7E9B9-83DE-4E63-9C85-D3BB172E76CE}" srcOrd="1" destOrd="0" parTransId="{94077B06-B503-4A7B-9422-95CE5A3B0431}" sibTransId="{F7DEFB1A-0215-4211-9089-3FBBD71A9F83}"/>
    <dgm:cxn modelId="{6B571D94-1739-414A-A57A-871B9B99435B}" type="presOf" srcId="{EE00E85A-6994-4DB4-BEF4-689544C53693}" destId="{2DBAAEDE-E501-423D-8A23-9C7F9FD94E47}" srcOrd="0" destOrd="0" presId="urn:microsoft.com/office/officeart/2005/8/layout/vList4"/>
    <dgm:cxn modelId="{930C03BC-1ABB-4D3A-A7CD-716CAC7DC8A3}" type="presOf" srcId="{FDB7E9B9-83DE-4E63-9C85-D3BB172E76CE}" destId="{0AC62A9D-C419-482E-B00D-E7ED9AE98C24}" srcOrd="1" destOrd="0" presId="urn:microsoft.com/office/officeart/2005/8/layout/vList4"/>
    <dgm:cxn modelId="{A6D75BBC-106B-4062-A2B8-CFE682CA5D35}" type="presOf" srcId="{FE88ADEF-7D9B-4B7C-B660-BA60B7F1756E}" destId="{7B7FC572-6DE5-43B5-977D-27E9EC0DC5F7}" srcOrd="0" destOrd="0" presId="urn:microsoft.com/office/officeart/2005/8/layout/vList4"/>
    <dgm:cxn modelId="{A0272BF5-4FD4-463F-B5C3-8D1D55B50CC6}" type="presOf" srcId="{FDB7E9B9-83DE-4E63-9C85-D3BB172E76CE}" destId="{AEB40058-5575-4F02-B496-9BC9CA9BFF74}" srcOrd="0" destOrd="0" presId="urn:microsoft.com/office/officeart/2005/8/layout/vList4"/>
    <dgm:cxn modelId="{E15F3DFA-80B4-463B-8310-E4DB19ED3A2D}" type="presParOf" srcId="{2DBAAEDE-E501-423D-8A23-9C7F9FD94E47}" destId="{F7462799-1FC1-49DD-8AD1-010CD61D82CB}" srcOrd="0" destOrd="0" presId="urn:microsoft.com/office/officeart/2005/8/layout/vList4"/>
    <dgm:cxn modelId="{88ED643A-916C-47F1-A4C5-F7CFDD959058}" type="presParOf" srcId="{F7462799-1FC1-49DD-8AD1-010CD61D82CB}" destId="{77CBF26C-8B13-414B-B534-4BC02A29D20F}" srcOrd="0" destOrd="0" presId="urn:microsoft.com/office/officeart/2005/8/layout/vList4"/>
    <dgm:cxn modelId="{6DDF73FD-6AEF-4A5A-B692-EC00904C9641}" type="presParOf" srcId="{F7462799-1FC1-49DD-8AD1-010CD61D82CB}" destId="{2248F9A7-0065-4731-B97F-6F5C083F0956}" srcOrd="1" destOrd="0" presId="urn:microsoft.com/office/officeart/2005/8/layout/vList4"/>
    <dgm:cxn modelId="{D48D4997-1EA8-4E64-A2D3-AE6C7A9C9CA5}" type="presParOf" srcId="{F7462799-1FC1-49DD-8AD1-010CD61D82CB}" destId="{3E2D493C-269A-4AF2-8675-6DA6BA1E98CD}" srcOrd="2" destOrd="0" presId="urn:microsoft.com/office/officeart/2005/8/layout/vList4"/>
    <dgm:cxn modelId="{9B917B55-0A18-4569-A54A-BDD2BB15EB2B}" type="presParOf" srcId="{2DBAAEDE-E501-423D-8A23-9C7F9FD94E47}" destId="{FBD92A26-1147-4AFE-A89F-8C5465013C1C}" srcOrd="1" destOrd="0" presId="urn:microsoft.com/office/officeart/2005/8/layout/vList4"/>
    <dgm:cxn modelId="{4698C28D-1CA3-46E0-94AC-F222AF536928}" type="presParOf" srcId="{2DBAAEDE-E501-423D-8A23-9C7F9FD94E47}" destId="{4A45753B-B3A8-4DE3-AEB4-3119CE291ECD}" srcOrd="2" destOrd="0" presId="urn:microsoft.com/office/officeart/2005/8/layout/vList4"/>
    <dgm:cxn modelId="{82667826-4636-4D5E-8829-1AD420673139}" type="presParOf" srcId="{4A45753B-B3A8-4DE3-AEB4-3119CE291ECD}" destId="{AEB40058-5575-4F02-B496-9BC9CA9BFF74}" srcOrd="0" destOrd="0" presId="urn:microsoft.com/office/officeart/2005/8/layout/vList4"/>
    <dgm:cxn modelId="{62A3135F-D896-4127-B657-18AD90423FD8}" type="presParOf" srcId="{4A45753B-B3A8-4DE3-AEB4-3119CE291ECD}" destId="{722B9C73-0AA3-4ACC-8AE8-30A51390E26F}" srcOrd="1" destOrd="0" presId="urn:microsoft.com/office/officeart/2005/8/layout/vList4"/>
    <dgm:cxn modelId="{DCE258C5-EE07-40FF-8DBD-0511FF828D0D}" type="presParOf" srcId="{4A45753B-B3A8-4DE3-AEB4-3119CE291ECD}" destId="{0AC62A9D-C419-482E-B00D-E7ED9AE98C24}" srcOrd="2" destOrd="0" presId="urn:microsoft.com/office/officeart/2005/8/layout/vList4"/>
    <dgm:cxn modelId="{AD18340F-AC20-4961-ADC9-0E5BA4200C6D}" type="presParOf" srcId="{2DBAAEDE-E501-423D-8A23-9C7F9FD94E47}" destId="{5612AEB0-7721-4A86-938B-866AC66D13ED}" srcOrd="3" destOrd="0" presId="urn:microsoft.com/office/officeart/2005/8/layout/vList4"/>
    <dgm:cxn modelId="{A7BCEBB2-9215-41D8-B2C7-0D8BEC1313F9}" type="presParOf" srcId="{2DBAAEDE-E501-423D-8A23-9C7F9FD94E47}" destId="{76F9AD3B-F33F-4A36-A3C4-DC2C9741DC95}" srcOrd="4" destOrd="0" presId="urn:microsoft.com/office/officeart/2005/8/layout/vList4"/>
    <dgm:cxn modelId="{B8B32F03-5D7D-40D9-BDEB-958F43C6257B}" type="presParOf" srcId="{76F9AD3B-F33F-4A36-A3C4-DC2C9741DC95}" destId="{7B7FC572-6DE5-43B5-977D-27E9EC0DC5F7}" srcOrd="0" destOrd="0" presId="urn:microsoft.com/office/officeart/2005/8/layout/vList4"/>
    <dgm:cxn modelId="{FF56D7AB-72C0-464A-BE7A-F7C0B2DEDBE8}" type="presParOf" srcId="{76F9AD3B-F33F-4A36-A3C4-DC2C9741DC95}" destId="{8700C8CD-B471-4FF0-96E7-F4B764D9887F}" srcOrd="1" destOrd="0" presId="urn:microsoft.com/office/officeart/2005/8/layout/vList4"/>
    <dgm:cxn modelId="{1705A4A9-FF6B-4B50-A37B-A1210761B16D}" type="presParOf" srcId="{76F9AD3B-F33F-4A36-A3C4-DC2C9741DC95}" destId="{9F96EE2B-F30A-4C8A-B92B-C20E199484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942E4-535D-4377-AB27-24BDF48285F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04472-3BBB-4DF5-82FE-B16BDC0611D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অবশ্যই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ডাক্তার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দেখাতে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75A62D8-4931-4AAA-81DC-05300916FC4C}" type="parTrans" cxnId="{0EB43EC2-4AF1-4A96-B3D9-D036ABEBCF13}">
      <dgm:prSet/>
      <dgm:spPr/>
      <dgm:t>
        <a:bodyPr/>
        <a:lstStyle/>
        <a:p>
          <a:endParaRPr lang="en-US"/>
        </a:p>
      </dgm:t>
    </dgm:pt>
    <dgm:pt modelId="{7C3F3CA7-06A5-4E4A-A1BA-5A881672CDB8}" type="sibTrans" cxnId="{0EB43EC2-4AF1-4A96-B3D9-D036ABEBCF13}">
      <dgm:prSet/>
      <dgm:spPr/>
      <dgm:t>
        <a:bodyPr/>
        <a:lstStyle/>
        <a:p>
          <a:endParaRPr lang="en-US"/>
        </a:p>
      </dgm:t>
    </dgm:pt>
    <dgm:pt modelId="{74548C2C-8BDF-4365-9E55-E8E9564ED929}" type="pres">
      <dgm:prSet presAssocID="{D58942E4-535D-4377-AB27-24BDF48285F0}" presName="linear" presStyleCnt="0">
        <dgm:presLayoutVars>
          <dgm:dir/>
          <dgm:resizeHandles val="exact"/>
        </dgm:presLayoutVars>
      </dgm:prSet>
      <dgm:spPr/>
    </dgm:pt>
    <dgm:pt modelId="{94C4F939-0CE4-4E3B-8634-286B12CF57CE}" type="pres">
      <dgm:prSet presAssocID="{56E04472-3BBB-4DF5-82FE-B16BDC0611D1}" presName="comp" presStyleCnt="0"/>
      <dgm:spPr/>
    </dgm:pt>
    <dgm:pt modelId="{DED96B53-A55B-4A98-A61B-A4CE559FB7DD}" type="pres">
      <dgm:prSet presAssocID="{56E04472-3BBB-4DF5-82FE-B16BDC0611D1}" presName="box" presStyleLbl="node1" presStyleIdx="0" presStyleCnt="1" custLinFactNeighborX="-505"/>
      <dgm:spPr/>
    </dgm:pt>
    <dgm:pt modelId="{2E998263-2033-4B17-B8A7-C9C3E7B82FE0}" type="pres">
      <dgm:prSet presAssocID="{56E04472-3BBB-4DF5-82FE-B16BDC0611D1}" presName="img" presStyleLbl="fgImgPlace1" presStyleIdx="0" presStyleCnt="1" custScaleX="104283" custScaleY="125000" custLinFactNeighborX="-68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B89CF21-AC80-4D38-BF72-2DBD7808246B}" type="pres">
      <dgm:prSet presAssocID="{56E04472-3BBB-4DF5-82FE-B16BDC0611D1}" presName="text" presStyleLbl="node1" presStyleIdx="0" presStyleCnt="1">
        <dgm:presLayoutVars>
          <dgm:bulletEnabled val="1"/>
        </dgm:presLayoutVars>
      </dgm:prSet>
      <dgm:spPr/>
    </dgm:pt>
  </dgm:ptLst>
  <dgm:cxnLst>
    <dgm:cxn modelId="{A9E0A70E-EB33-4AAA-A752-52F5C7D063B4}" type="presOf" srcId="{D58942E4-535D-4377-AB27-24BDF48285F0}" destId="{74548C2C-8BDF-4365-9E55-E8E9564ED929}" srcOrd="0" destOrd="0" presId="urn:microsoft.com/office/officeart/2005/8/layout/vList4"/>
    <dgm:cxn modelId="{40530238-92D2-415B-A625-0C15B854CD40}" type="presOf" srcId="{56E04472-3BBB-4DF5-82FE-B16BDC0611D1}" destId="{4B89CF21-AC80-4D38-BF72-2DBD7808246B}" srcOrd="1" destOrd="0" presId="urn:microsoft.com/office/officeart/2005/8/layout/vList4"/>
    <dgm:cxn modelId="{0EB43EC2-4AF1-4A96-B3D9-D036ABEBCF13}" srcId="{D58942E4-535D-4377-AB27-24BDF48285F0}" destId="{56E04472-3BBB-4DF5-82FE-B16BDC0611D1}" srcOrd="0" destOrd="0" parTransId="{775A62D8-4931-4AAA-81DC-05300916FC4C}" sibTransId="{7C3F3CA7-06A5-4E4A-A1BA-5A881672CDB8}"/>
    <dgm:cxn modelId="{3603ACE4-4EBA-4917-9D6F-7CD9D6CC1467}" type="presOf" srcId="{56E04472-3BBB-4DF5-82FE-B16BDC0611D1}" destId="{DED96B53-A55B-4A98-A61B-A4CE559FB7DD}" srcOrd="0" destOrd="0" presId="urn:microsoft.com/office/officeart/2005/8/layout/vList4"/>
    <dgm:cxn modelId="{828367DB-E75E-4CAC-A09D-611E0867C808}" type="presParOf" srcId="{74548C2C-8BDF-4365-9E55-E8E9564ED929}" destId="{94C4F939-0CE4-4E3B-8634-286B12CF57CE}" srcOrd="0" destOrd="0" presId="urn:microsoft.com/office/officeart/2005/8/layout/vList4"/>
    <dgm:cxn modelId="{1533350F-87C9-4E05-89DC-57096EB311AF}" type="presParOf" srcId="{94C4F939-0CE4-4E3B-8634-286B12CF57CE}" destId="{DED96B53-A55B-4A98-A61B-A4CE559FB7DD}" srcOrd="0" destOrd="0" presId="urn:microsoft.com/office/officeart/2005/8/layout/vList4"/>
    <dgm:cxn modelId="{9C8D01BF-E4E7-4D2C-81D5-E0A0D73E939D}" type="presParOf" srcId="{94C4F939-0CE4-4E3B-8634-286B12CF57CE}" destId="{2E998263-2033-4B17-B8A7-C9C3E7B82FE0}" srcOrd="1" destOrd="0" presId="urn:microsoft.com/office/officeart/2005/8/layout/vList4"/>
    <dgm:cxn modelId="{F60A3B18-9C4A-4BA1-9676-87F1458B6DEE}" type="presParOf" srcId="{94C4F939-0CE4-4E3B-8634-286B12CF57CE}" destId="{4B89CF21-AC80-4D38-BF72-2DBD780824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2B6A2-7C92-4B87-BC2C-81FF8D705467}">
      <dsp:nvSpPr>
        <dsp:cNvPr id="0" name=""/>
        <dsp:cNvSpPr/>
      </dsp:nvSpPr>
      <dsp:spPr>
        <a:xfrm>
          <a:off x="3327149" y="1908243"/>
          <a:ext cx="1644744" cy="154100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বাহিত</a:t>
          </a:r>
          <a:r>
            <a:rPr lang="en-US" sz="36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568016" y="2133918"/>
        <a:ext cx="1163010" cy="1089652"/>
      </dsp:txXfrm>
    </dsp:sp>
    <dsp:sp modelId="{1ED25158-D6AC-4949-A04A-8D84C3DBF8BB}">
      <dsp:nvSpPr>
        <dsp:cNvPr id="0" name=""/>
        <dsp:cNvSpPr/>
      </dsp:nvSpPr>
      <dsp:spPr>
        <a:xfrm rot="16200000">
          <a:off x="4048530" y="1482049"/>
          <a:ext cx="201983" cy="482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078828" y="1608891"/>
        <a:ext cx="141388" cy="289633"/>
      </dsp:txXfrm>
    </dsp:sp>
    <dsp:sp modelId="{80530421-AC37-4901-9B94-DE86844B6A8E}">
      <dsp:nvSpPr>
        <dsp:cNvPr id="0" name=""/>
        <dsp:cNvSpPr/>
      </dsp:nvSpPr>
      <dsp:spPr>
        <a:xfrm>
          <a:off x="3269570" y="-147217"/>
          <a:ext cx="1759902" cy="167436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527302" y="97987"/>
        <a:ext cx="1244438" cy="1183953"/>
      </dsp:txXfrm>
    </dsp:sp>
    <dsp:sp modelId="{05172A76-D2D5-46B4-8ECA-E0E593F5CF4C}">
      <dsp:nvSpPr>
        <dsp:cNvPr id="0" name=""/>
        <dsp:cNvSpPr/>
      </dsp:nvSpPr>
      <dsp:spPr>
        <a:xfrm rot="20520000">
          <a:off x="4982386" y="2142250"/>
          <a:ext cx="150924" cy="482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83494" y="2245790"/>
        <a:ext cx="105647" cy="289633"/>
      </dsp:txXfrm>
    </dsp:sp>
    <dsp:sp modelId="{8F262045-DEEA-45BC-A00B-5E08BCEA81AD}">
      <dsp:nvSpPr>
        <dsp:cNvPr id="0" name=""/>
        <dsp:cNvSpPr/>
      </dsp:nvSpPr>
      <dsp:spPr>
        <a:xfrm>
          <a:off x="5152489" y="1190245"/>
          <a:ext cx="1776953" cy="174786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3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412718" y="1446213"/>
        <a:ext cx="1256495" cy="1235926"/>
      </dsp:txXfrm>
    </dsp:sp>
    <dsp:sp modelId="{8E0B75DD-3072-445F-AD5E-FF1B34D24942}">
      <dsp:nvSpPr>
        <dsp:cNvPr id="0" name=""/>
        <dsp:cNvSpPr/>
      </dsp:nvSpPr>
      <dsp:spPr>
        <a:xfrm rot="3240000">
          <a:off x="4618813" y="3201956"/>
          <a:ext cx="172405" cy="482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29473" y="3277578"/>
        <a:ext cx="120684" cy="289633"/>
      </dsp:txXfrm>
    </dsp:sp>
    <dsp:sp modelId="{4FC57B07-6BFF-4D52-AC40-F7E9A6A90686}">
      <dsp:nvSpPr>
        <dsp:cNvPr id="0" name=""/>
        <dsp:cNvSpPr/>
      </dsp:nvSpPr>
      <dsp:spPr>
        <a:xfrm>
          <a:off x="4453831" y="3405238"/>
          <a:ext cx="1729334" cy="176492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as-IN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as-IN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সন্ত</a:t>
          </a:r>
          <a:endParaRPr lang="en-US" sz="28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4707086" y="3663706"/>
        <a:ext cx="1222824" cy="1247992"/>
      </dsp:txXfrm>
    </dsp:sp>
    <dsp:sp modelId="{B894923C-9052-4C07-82AF-EE42DE523BE0}">
      <dsp:nvSpPr>
        <dsp:cNvPr id="0" name=""/>
        <dsp:cNvSpPr/>
      </dsp:nvSpPr>
      <dsp:spPr>
        <a:xfrm rot="7560000">
          <a:off x="3499115" y="3208168"/>
          <a:ext cx="180797" cy="482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542175" y="3282772"/>
        <a:ext cx="126558" cy="289633"/>
      </dsp:txXfrm>
    </dsp:sp>
    <dsp:sp modelId="{51D1EB53-3ED1-48D9-B6D6-AC491C5FB77D}">
      <dsp:nvSpPr>
        <dsp:cNvPr id="0" name=""/>
        <dsp:cNvSpPr/>
      </dsp:nvSpPr>
      <dsp:spPr>
        <a:xfrm>
          <a:off x="2116545" y="3429247"/>
          <a:ext cx="1727999" cy="1716911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যক্ষ্মা</a:t>
          </a:r>
          <a:endParaRPr lang="en-US" sz="32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369605" y="3680683"/>
        <a:ext cx="1221879" cy="1214039"/>
      </dsp:txXfrm>
    </dsp:sp>
    <dsp:sp modelId="{0B0875BD-15F5-447A-837F-E336BB97D2DE}">
      <dsp:nvSpPr>
        <dsp:cNvPr id="0" name=""/>
        <dsp:cNvSpPr/>
      </dsp:nvSpPr>
      <dsp:spPr>
        <a:xfrm rot="11725992">
          <a:off x="3095370" y="2172862"/>
          <a:ext cx="191962" cy="482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151921" y="2277069"/>
        <a:ext cx="134373" cy="289633"/>
      </dsp:txXfrm>
    </dsp:sp>
    <dsp:sp modelId="{022545C0-A067-4B74-ADC0-05A02FCE3097}">
      <dsp:nvSpPr>
        <dsp:cNvPr id="0" name=""/>
        <dsp:cNvSpPr/>
      </dsp:nvSpPr>
      <dsp:spPr>
        <a:xfrm>
          <a:off x="1260428" y="1237456"/>
          <a:ext cx="1783399" cy="1779736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ইনফ্লুয়ে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21601" y="1498092"/>
        <a:ext cx="1261053" cy="1258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19AC-34E0-482F-B5E0-5107198A0807}">
      <dsp:nvSpPr>
        <dsp:cNvPr id="0" name=""/>
        <dsp:cNvSpPr/>
      </dsp:nvSpPr>
      <dsp:spPr>
        <a:xfrm>
          <a:off x="761999" y="1984"/>
          <a:ext cx="4572001" cy="406003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1553" y="596562"/>
        <a:ext cx="3232893" cy="2870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19AC-34E0-482F-B5E0-5107198A0807}">
      <dsp:nvSpPr>
        <dsp:cNvPr id="0" name=""/>
        <dsp:cNvSpPr/>
      </dsp:nvSpPr>
      <dsp:spPr>
        <a:xfrm>
          <a:off x="761999" y="1984"/>
          <a:ext cx="4572001" cy="406003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প্রতিকার</a:t>
          </a: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1553" y="596562"/>
        <a:ext cx="3232893" cy="2870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BF26C-8B13-414B-B534-4BC02A29D20F}">
      <dsp:nvSpPr>
        <dsp:cNvPr id="0" name=""/>
        <dsp:cNvSpPr/>
      </dsp:nvSpPr>
      <dsp:spPr>
        <a:xfrm>
          <a:off x="0" y="44995"/>
          <a:ext cx="7543800" cy="130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জ্বর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638984" y="44995"/>
        <a:ext cx="5904815" cy="1302246"/>
      </dsp:txXfrm>
    </dsp:sp>
    <dsp:sp modelId="{2248F9A7-0065-4731-B97F-6F5C083F0956}">
      <dsp:nvSpPr>
        <dsp:cNvPr id="0" name=""/>
        <dsp:cNvSpPr/>
      </dsp:nvSpPr>
      <dsp:spPr>
        <a:xfrm>
          <a:off x="0" y="17856"/>
          <a:ext cx="1508760" cy="13922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0058-5575-4F02-B496-9BC9CA9BFF74}">
      <dsp:nvSpPr>
        <dsp:cNvPr id="0" name=""/>
        <dsp:cNvSpPr/>
      </dsp:nvSpPr>
      <dsp:spPr>
        <a:xfrm>
          <a:off x="0" y="1525518"/>
          <a:ext cx="7543800" cy="130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ক্রমাগত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বমি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638984" y="1525518"/>
        <a:ext cx="5904815" cy="1302246"/>
      </dsp:txXfrm>
    </dsp:sp>
    <dsp:sp modelId="{722B9C73-0AA3-4ACC-8AE8-30A51390E26F}">
      <dsp:nvSpPr>
        <dsp:cNvPr id="0" name=""/>
        <dsp:cNvSpPr/>
      </dsp:nvSpPr>
      <dsp:spPr>
        <a:xfrm>
          <a:off x="3" y="1552954"/>
          <a:ext cx="1508760" cy="13083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FC572-6DE5-43B5-977D-27E9EC0DC5F7}">
      <dsp:nvSpPr>
        <dsp:cNvPr id="0" name=""/>
        <dsp:cNvSpPr/>
      </dsp:nvSpPr>
      <dsp:spPr>
        <a:xfrm>
          <a:off x="0" y="2961047"/>
          <a:ext cx="7543800" cy="130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তীব্র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মাথাব্যথা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53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638984" y="2961047"/>
        <a:ext cx="5904815" cy="1302246"/>
      </dsp:txXfrm>
    </dsp:sp>
    <dsp:sp modelId="{8700C8CD-B471-4FF0-96E7-F4B764D9887F}">
      <dsp:nvSpPr>
        <dsp:cNvPr id="0" name=""/>
        <dsp:cNvSpPr/>
      </dsp:nvSpPr>
      <dsp:spPr>
        <a:xfrm>
          <a:off x="0" y="2964953"/>
          <a:ext cx="1508760" cy="13022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96B53-A55B-4A98-A61B-A4CE559FB7DD}">
      <dsp:nvSpPr>
        <dsp:cNvPr id="0" name=""/>
        <dsp:cNvSpPr/>
      </dsp:nvSpPr>
      <dsp:spPr>
        <a:xfrm>
          <a:off x="0" y="0"/>
          <a:ext cx="7543800" cy="135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অবশ্যই</a:t>
          </a:r>
          <a:r>
            <a:rPr lang="en-US" sz="4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ডাক্তার</a:t>
          </a:r>
          <a:r>
            <a:rPr lang="en-US" sz="4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দেখাতে</a:t>
          </a:r>
          <a:r>
            <a:rPr lang="en-US" sz="4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49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644091" y="0"/>
        <a:ext cx="5899708" cy="1353312"/>
      </dsp:txXfrm>
    </dsp:sp>
    <dsp:sp modelId="{2E998263-2033-4B17-B8A7-C9C3E7B82FE0}">
      <dsp:nvSpPr>
        <dsp:cNvPr id="0" name=""/>
        <dsp:cNvSpPr/>
      </dsp:nvSpPr>
      <dsp:spPr>
        <a:xfrm>
          <a:off x="2" y="0"/>
          <a:ext cx="1573380" cy="13533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AE66-3705-430F-B0B4-176F6885B64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7CA0-EF7E-4134-81C3-33FFBF6E2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34801-F687-44DA-940F-93E5443A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365760"/>
            <a:ext cx="8478499" cy="6187440"/>
          </a:xfrm>
          <a:prstGeom prst="rect">
            <a:avLst/>
          </a:prstGeom>
        </p:spPr>
      </p:pic>
      <p:sp>
        <p:nvSpPr>
          <p:cNvPr id="13" name="Action Button: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20B3955-14B7-42DD-9D88-0867480F4AB0}"/>
              </a:ext>
            </a:extLst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Return 1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83467E6-1571-4373-BEAE-AC6BA277D397}"/>
              </a:ext>
            </a:extLst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72D4F2-0711-4B01-AFB8-0415C7858C32}"/>
              </a:ext>
            </a:extLst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4F27AF-F495-4DD4-907E-63D42DC0B958}"/>
              </a:ext>
            </a:extLst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99410-6AE5-4EEF-8A19-78C3F7B0324D}"/>
              </a:ext>
            </a:extLst>
          </p:cNvPr>
          <p:cNvSpPr txBox="1"/>
          <p:nvPr/>
        </p:nvSpPr>
        <p:spPr>
          <a:xfrm>
            <a:off x="476562" y="335848"/>
            <a:ext cx="4419600" cy="251460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3773"/>
                <a:gd name="adj2" fmla="val 0"/>
              </a:avLst>
            </a:prstTxWarp>
            <a:spAutoFit/>
          </a:bodyPr>
          <a:lstStyle/>
          <a:p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D:\SAIFUL DIGITAL CONTAINT\ANIMATION\WELLCOME.gif">
            <a:extLst>
              <a:ext uri="{FF2B5EF4-FFF2-40B4-BE49-F238E27FC236}">
                <a16:creationId xmlns:a16="http://schemas.microsoft.com/office/drawing/2014/main" id="{C2CCF1B8-01FC-4494-96FF-C2CD4F129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371" y="281940"/>
            <a:ext cx="5105400" cy="16002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703A63-37DE-48DE-92CB-F7C28E08C2D3}"/>
              </a:ext>
            </a:extLst>
          </p:cNvPr>
          <p:cNvSpPr txBox="1"/>
          <p:nvPr/>
        </p:nvSpPr>
        <p:spPr>
          <a:xfrm>
            <a:off x="3973174" y="3711000"/>
            <a:ext cx="4572000" cy="294126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31375"/>
              </a:avLst>
            </a:prstTxWarp>
            <a:spAutoFit/>
          </a:bodyPr>
          <a:lstStyle/>
          <a:p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1219200"/>
            <a:ext cx="8305800" cy="429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04343"/>
            <a:ext cx="8229600" cy="409922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Wave2">
              <a:avLst>
                <a:gd name="adj1" fmla="val 8515"/>
                <a:gd name="adj2" fmla="val 214"/>
              </a:avLst>
            </a:prstTxWarp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13800" b="1" dirty="0" err="1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138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38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138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3800" b="1" dirty="0" err="1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bn-BD" sz="115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72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386417" y="304800"/>
            <a:ext cx="4629229" cy="747143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4779" y="5135832"/>
            <a:ext cx="1219200" cy="1417370"/>
          </a:xfrm>
          <a:prstGeom prst="rect">
            <a:avLst/>
          </a:prstGeom>
          <a:noFill/>
        </p:spPr>
      </p:pic>
      <p:pic>
        <p:nvPicPr>
          <p:cNvPr id="7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0457" y="5177702"/>
            <a:ext cx="1066800" cy="1417370"/>
          </a:xfrm>
          <a:prstGeom prst="rect">
            <a:avLst/>
          </a:prstGeom>
          <a:noFill/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AIFUL DIGITAL CONTAINT\New pic\Fream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58800"/>
            <a:ext cx="4876800" cy="165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0600" y="2514600"/>
            <a:ext cx="1143000" cy="1752600"/>
          </a:xfrm>
          <a:prstGeom prst="rect">
            <a:avLst/>
          </a:prstGeom>
          <a:noFill/>
        </p:spPr>
      </p:pic>
      <p:pic>
        <p:nvPicPr>
          <p:cNvPr id="6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514600"/>
            <a:ext cx="1295400" cy="167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0BF7B-C34B-4431-9792-B1BAAF8FB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464775"/>
              </p:ext>
            </p:extLst>
          </p:nvPr>
        </p:nvGraphicFramePr>
        <p:xfrm>
          <a:off x="1524000" y="2235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026" y="1676400"/>
            <a:ext cx="4057650" cy="304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01" y="1682080"/>
            <a:ext cx="3971925" cy="3042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01776" y="394136"/>
            <a:ext cx="6019800" cy="3678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0B3C9-AA4C-493D-8A75-49FBC0609C13}"/>
              </a:ext>
            </a:extLst>
          </p:cNvPr>
          <p:cNvSpPr/>
          <p:nvPr/>
        </p:nvSpPr>
        <p:spPr>
          <a:xfrm>
            <a:off x="409575" y="4959778"/>
            <a:ext cx="4057650" cy="1136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493C8-EBE4-46E6-8A1A-9F7A978741D0}"/>
              </a:ext>
            </a:extLst>
          </p:cNvPr>
          <p:cNvSpPr/>
          <p:nvPr/>
        </p:nvSpPr>
        <p:spPr>
          <a:xfrm>
            <a:off x="4762502" y="4959778"/>
            <a:ext cx="3971924" cy="11362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350" y="724048"/>
            <a:ext cx="3981450" cy="26287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4350" y="3371671"/>
            <a:ext cx="177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ুষম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750" y="724048"/>
            <a:ext cx="3686175" cy="26287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53200" y="33716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dirty="0" err="1">
                <a:ln w="952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7B5D2DE-CFAE-4513-A1FD-EF03BF28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1" y="3597837"/>
            <a:ext cx="4114799" cy="24219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FDC30-7E00-4B07-A2EB-B50743A517E0}"/>
              </a:ext>
            </a:extLst>
          </p:cNvPr>
          <p:cNvSpPr txBox="1"/>
          <p:nvPr/>
        </p:nvSpPr>
        <p:spPr>
          <a:xfrm>
            <a:off x="2714625" y="5921514"/>
            <a:ext cx="376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াখা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D0B05ECB-B51E-4265-8265-C4D273ACE6EC}"/>
              </a:ext>
            </a:extLst>
          </p:cNvPr>
          <p:cNvSpPr/>
          <p:nvPr/>
        </p:nvSpPr>
        <p:spPr>
          <a:xfrm>
            <a:off x="1501776" y="304800"/>
            <a:ext cx="6019800" cy="3678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441918"/>
            <a:ext cx="1905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ি-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াশির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750" y="707697"/>
            <a:ext cx="3686175" cy="2645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72299" y="3491805"/>
            <a:ext cx="1790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াশ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ছন্ন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7B5D2DE-CFAE-4513-A1FD-EF03BF28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1" y="3450896"/>
            <a:ext cx="4229098" cy="2645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FDC30-7E00-4B07-A2EB-B50743A517E0}"/>
              </a:ext>
            </a:extLst>
          </p:cNvPr>
          <p:cNvSpPr txBox="1"/>
          <p:nvPr/>
        </p:nvSpPr>
        <p:spPr>
          <a:xfrm>
            <a:off x="381000" y="60299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কৌটা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টায়ার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রিস্কার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A7BF02-3EBE-47AD-AAFF-BB920C783792}"/>
              </a:ext>
            </a:extLst>
          </p:cNvPr>
          <p:cNvGrpSpPr/>
          <p:nvPr/>
        </p:nvGrpSpPr>
        <p:grpSpPr>
          <a:xfrm>
            <a:off x="600074" y="704206"/>
            <a:ext cx="3971926" cy="2648594"/>
            <a:chOff x="514350" y="667088"/>
            <a:chExt cx="3371850" cy="220897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350" y="667088"/>
              <a:ext cx="1924050" cy="22089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6AF76F-5BEC-4958-80F9-A498F4D49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38400" y="669999"/>
              <a:ext cx="1447800" cy="22060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1BB2D6D6-EAA3-4588-AB50-6D7F94A95D85}"/>
              </a:ext>
            </a:extLst>
          </p:cNvPr>
          <p:cNvSpPr/>
          <p:nvPr/>
        </p:nvSpPr>
        <p:spPr>
          <a:xfrm>
            <a:off x="1501776" y="304800"/>
            <a:ext cx="6019800" cy="3678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0456" y="1369874"/>
            <a:ext cx="347254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পোলিও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798" y="4514671"/>
            <a:ext cx="3505202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অস্বাস্থ্যকর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1" name="Action Button: Return 20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36FD12-1DCB-4745-86ED-42A8D9CA5E17}"/>
              </a:ext>
            </a:extLst>
          </p:cNvPr>
          <p:cNvGrpSpPr/>
          <p:nvPr/>
        </p:nvGrpSpPr>
        <p:grpSpPr>
          <a:xfrm>
            <a:off x="489856" y="840210"/>
            <a:ext cx="4691743" cy="2817390"/>
            <a:chOff x="489856" y="609600"/>
            <a:chExt cx="4691743" cy="2817390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9856" y="609600"/>
              <a:ext cx="4234543" cy="281739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F400C316-E39B-41F2-B221-0ED2772F1324}"/>
                </a:ext>
              </a:extLst>
            </p:cNvPr>
            <p:cNvSpPr/>
            <p:nvPr/>
          </p:nvSpPr>
          <p:spPr>
            <a:xfrm>
              <a:off x="4724400" y="1828800"/>
              <a:ext cx="4571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1718BE-4075-4D0F-BDB1-0F8F6AE27647}"/>
              </a:ext>
            </a:extLst>
          </p:cNvPr>
          <p:cNvGrpSpPr/>
          <p:nvPr/>
        </p:nvGrpSpPr>
        <p:grpSpPr>
          <a:xfrm>
            <a:off x="457200" y="3807990"/>
            <a:ext cx="4648200" cy="2669010"/>
            <a:chOff x="457200" y="3579390"/>
            <a:chExt cx="4648200" cy="266901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7200" y="3579390"/>
              <a:ext cx="4267200" cy="26690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8E64981-9446-4476-B5F9-2C9375B4AA47}"/>
                </a:ext>
              </a:extLst>
            </p:cNvPr>
            <p:cNvSpPr/>
            <p:nvPr/>
          </p:nvSpPr>
          <p:spPr>
            <a:xfrm>
              <a:off x="4791076" y="4724400"/>
              <a:ext cx="314324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848FDBA1-36F0-41B7-BFE1-2F3C67701840}"/>
              </a:ext>
            </a:extLst>
          </p:cNvPr>
          <p:cNvSpPr/>
          <p:nvPr/>
        </p:nvSpPr>
        <p:spPr>
          <a:xfrm>
            <a:off x="1497464" y="354874"/>
            <a:ext cx="6019800" cy="3678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AIFUL DIGITAL CONTAINT\New pic\Fream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640030"/>
            <a:ext cx="4474779" cy="1569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0600" y="2514600"/>
            <a:ext cx="1143000" cy="1752600"/>
          </a:xfrm>
          <a:prstGeom prst="rect">
            <a:avLst/>
          </a:prstGeom>
          <a:noFill/>
        </p:spPr>
      </p:pic>
      <p:pic>
        <p:nvPicPr>
          <p:cNvPr id="6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514600"/>
            <a:ext cx="1295400" cy="167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0BF7B-C34B-4431-9792-B1BAAF8FB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672293"/>
              </p:ext>
            </p:extLst>
          </p:nvPr>
        </p:nvGraphicFramePr>
        <p:xfrm>
          <a:off x="1524000" y="2235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5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258669"/>
            <a:ext cx="410425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প্রর্যাপ্ত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3105834"/>
            <a:ext cx="410425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1" name="Action Button: Return 20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4ED49-1027-407A-8492-CC161688F5FD}"/>
              </a:ext>
            </a:extLst>
          </p:cNvPr>
          <p:cNvGrpSpPr/>
          <p:nvPr/>
        </p:nvGrpSpPr>
        <p:grpSpPr>
          <a:xfrm>
            <a:off x="494085" y="609600"/>
            <a:ext cx="4077915" cy="1905000"/>
            <a:chOff x="494085" y="609600"/>
            <a:chExt cx="4077915" cy="1905000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4085" y="609600"/>
              <a:ext cx="3620715" cy="1905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F400C316-E39B-41F2-B221-0ED2772F1324}"/>
                </a:ext>
              </a:extLst>
            </p:cNvPr>
            <p:cNvSpPr/>
            <p:nvPr/>
          </p:nvSpPr>
          <p:spPr>
            <a:xfrm>
              <a:off x="4114801" y="1371600"/>
              <a:ext cx="4571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794A0D-A05A-4AA0-9E3A-AF072E364A6F}"/>
              </a:ext>
            </a:extLst>
          </p:cNvPr>
          <p:cNvGrpSpPr/>
          <p:nvPr/>
        </p:nvGrpSpPr>
        <p:grpSpPr>
          <a:xfrm>
            <a:off x="514350" y="2736040"/>
            <a:ext cx="4057650" cy="1754610"/>
            <a:chOff x="514350" y="2736040"/>
            <a:chExt cx="4057650" cy="175461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350" y="2736040"/>
              <a:ext cx="3620716" cy="17546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8E64981-9446-4476-B5F9-2C9375B4AA47}"/>
                </a:ext>
              </a:extLst>
            </p:cNvPr>
            <p:cNvSpPr/>
            <p:nvPr/>
          </p:nvSpPr>
          <p:spPr>
            <a:xfrm>
              <a:off x="4200000" y="3276599"/>
              <a:ext cx="372000" cy="380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53522-D3A6-4D81-90BF-08E0448ED851}"/>
              </a:ext>
            </a:extLst>
          </p:cNvPr>
          <p:cNvGrpSpPr/>
          <p:nvPr/>
        </p:nvGrpSpPr>
        <p:grpSpPr>
          <a:xfrm>
            <a:off x="494086" y="4646190"/>
            <a:ext cx="4035314" cy="1754610"/>
            <a:chOff x="494086" y="4646190"/>
            <a:chExt cx="4035314" cy="175461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91D5D1A-9D5A-4300-89AA-BDC981D7B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4086" y="4646190"/>
              <a:ext cx="3663314" cy="17546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AC212D72-EB25-4614-9D8D-8DAAC471FBC7}"/>
                </a:ext>
              </a:extLst>
            </p:cNvPr>
            <p:cNvSpPr/>
            <p:nvPr/>
          </p:nvSpPr>
          <p:spPr>
            <a:xfrm>
              <a:off x="4157400" y="5276164"/>
              <a:ext cx="372000" cy="380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2A554C-8CE2-4F45-84DC-01203CFF925E}"/>
              </a:ext>
            </a:extLst>
          </p:cNvPr>
          <p:cNvSpPr txBox="1"/>
          <p:nvPr/>
        </p:nvSpPr>
        <p:spPr>
          <a:xfrm>
            <a:off x="4545658" y="5134649"/>
            <a:ext cx="410425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61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SAIFUL DIGITAL CONTAINT\ANIMATION\Fream-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58" y="0"/>
            <a:ext cx="9151883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1430195"/>
            <a:ext cx="4038600" cy="26846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58158" y="4258270"/>
            <a:ext cx="6400801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হাল্কা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মাথাব্যাথা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8158" y="663673"/>
            <a:ext cx="6019800" cy="6230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 প্রতিকার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2" name="Action Button: Return 11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62B45A-F639-4D30-9AA1-78D1E5066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44368"/>
              </p:ext>
            </p:extLst>
          </p:nvPr>
        </p:nvGraphicFramePr>
        <p:xfrm>
          <a:off x="838200" y="504444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3002DA6-4484-47E0-B674-FA2CB133227F}"/>
              </a:ext>
            </a:extLst>
          </p:cNvPr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4D2721-0ECF-4E83-BD4A-2323AFF0E8DC}"/>
              </a:ext>
            </a:extLst>
          </p:cNvPr>
          <p:cNvSpPr/>
          <p:nvPr/>
        </p:nvSpPr>
        <p:spPr>
          <a:xfrm rot="5400000">
            <a:off x="1463040" y="4681728"/>
            <a:ext cx="3992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7E548A5-65A4-48E6-ADBC-5E3F47717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646101"/>
              </p:ext>
            </p:extLst>
          </p:nvPr>
        </p:nvGraphicFramePr>
        <p:xfrm>
          <a:off x="838200" y="5123688"/>
          <a:ext cx="7543800" cy="135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82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33961"/>
            <a:ext cx="4876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80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05671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b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নিশ্চিন্তপুর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  <a:b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মনোহরগঞ্জ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কুমিল্লা।</a:t>
            </a:r>
            <a:b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০১৭১৬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৫৮৭৭৬৭</a:t>
            </a:r>
            <a:b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 asm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6379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5600" y="500459"/>
            <a:ext cx="1916113" cy="23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7" name="Action Button: Return 6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1" name="Action Button: Return 10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IFUL DIGITAL CONTAINT\ANIMATION\Fream-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39060" y="-1146941"/>
            <a:ext cx="6865882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1" name="Action Button: Return 10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 descr="ব্বব্ব">
            <a:extLst>
              <a:ext uri="{FF2B5EF4-FFF2-40B4-BE49-F238E27FC236}">
                <a16:creationId xmlns:a16="http://schemas.microsoft.com/office/drawing/2014/main" id="{E5B46C44-604B-4746-AC3A-3F0D74AFC3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41915"/>
              </p:ext>
            </p:extLst>
          </p:nvPr>
        </p:nvGraphicFramePr>
        <p:xfrm>
          <a:off x="1219200" y="2057401"/>
          <a:ext cx="6705600" cy="312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1648784608"/>
                    </a:ext>
                  </a:extLst>
                </a:gridCol>
              </a:tblGrid>
              <a:tr h="8088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71509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321653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472362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699267"/>
                  </a:ext>
                </a:extLst>
              </a:tr>
              <a:tr h="5788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31133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6CDB5B7-A7FD-4ADC-803E-A056D5A6427A}"/>
              </a:ext>
            </a:extLst>
          </p:cNvPr>
          <p:cNvSpPr/>
          <p:nvPr/>
        </p:nvSpPr>
        <p:spPr>
          <a:xfrm>
            <a:off x="3581400" y="1143000"/>
            <a:ext cx="1981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IFUL DIGITAL CONTAINT\ANIMATION\Fream-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39060" y="-1146941"/>
            <a:ext cx="6865882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1" name="Action Button: Return 10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DB5B7-A7FD-4ADC-803E-A056D5A6427A}"/>
              </a:ext>
            </a:extLst>
          </p:cNvPr>
          <p:cNvSpPr/>
          <p:nvPr/>
        </p:nvSpPr>
        <p:spPr>
          <a:xfrm>
            <a:off x="3581400" y="1143000"/>
            <a:ext cx="1981200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F5B225-F356-491F-8543-8C57D6823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12094"/>
              </p:ext>
            </p:extLst>
          </p:nvPr>
        </p:nvGraphicFramePr>
        <p:xfrm>
          <a:off x="557213" y="2133600"/>
          <a:ext cx="8029574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787">
                  <a:extLst>
                    <a:ext uri="{9D8B030D-6E8A-4147-A177-3AD203B41FA5}">
                      <a16:colId xmlns:a16="http://schemas.microsoft.com/office/drawing/2014/main" val="1202980478"/>
                    </a:ext>
                  </a:extLst>
                </a:gridCol>
                <a:gridCol w="4014787">
                  <a:extLst>
                    <a:ext uri="{9D8B030D-6E8A-4147-A177-3AD203B41FA5}">
                      <a16:colId xmlns:a16="http://schemas.microsoft.com/office/drawing/2014/main" val="2828591004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প্রতিরো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প্রতিকারের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92471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0379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541005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81415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59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IFUL DIGITAL CONTAINT\ANIMATION\Fream-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39059" y="-1146942"/>
            <a:ext cx="6865882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96A2E-82B6-4C54-B810-87AE3EFFEBCB}"/>
              </a:ext>
            </a:extLst>
          </p:cNvPr>
          <p:cNvSpPr/>
          <p:nvPr/>
        </p:nvSpPr>
        <p:spPr>
          <a:xfrm>
            <a:off x="221341" y="990600"/>
            <a:ext cx="2599872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ংযোগ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FE200-19B6-4A21-8BB2-EB0D6FBD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39" y="899886"/>
            <a:ext cx="5658761" cy="525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84B93-7FE3-47FB-B799-4014B461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9" y="2819400"/>
            <a:ext cx="2599873" cy="3338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C0E817-C1BD-4BEB-B4DE-840E13183C8C}"/>
              </a:ext>
            </a:extLst>
          </p:cNvPr>
          <p:cNvSpPr txBox="1"/>
          <p:nvPr/>
        </p:nvSpPr>
        <p:spPr>
          <a:xfrm>
            <a:off x="581476" y="22675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 ৪৯</a:t>
            </a:r>
          </a:p>
        </p:txBody>
      </p:sp>
    </p:spTree>
    <p:extLst>
      <p:ext uri="{BB962C8B-B14F-4D97-AF65-F5344CB8AC3E}">
        <p14:creationId xmlns:p14="http://schemas.microsoft.com/office/powerpoint/2010/main" val="21731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AIFUL DIGITAL CONTAINT\ANIMATION\Fream-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9026"/>
          </a:xfrm>
          <a:prstGeom prst="rect">
            <a:avLst/>
          </a:prstGeom>
          <a:noFill/>
        </p:spPr>
      </p:pic>
      <p:pic>
        <p:nvPicPr>
          <p:cNvPr id="4" name="Picture 1" descr="D:\SAIFUL DIGITAL CONTAINT\ANIMATION\clock_hands_spinning_import_sm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764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3048000"/>
            <a:ext cx="4038600" cy="21820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SAIFUL DIGITAL CONTAINT\ANIMATION\schuelerin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09800"/>
            <a:ext cx="2514600" cy="2590800"/>
          </a:xfrm>
          <a:prstGeom prst="rect">
            <a:avLst/>
          </a:prstGeom>
          <a:noFill/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IFUL DIGITAL CONTAINT\ANIMATION\Fream-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299" cy="68579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0168" y="2819472"/>
            <a:ext cx="2514601" cy="48803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272" y="3296859"/>
            <a:ext cx="8387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সময়দিয়ে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…….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নাক-মুখ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কফ,থু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যেখানে-সেখানে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1969" y="304800"/>
            <a:ext cx="4191001" cy="5153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4590" y="3266054"/>
            <a:ext cx="714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মাস্ক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0805" y="3683130"/>
            <a:ext cx="90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9C9DE-BCBB-435E-B6E6-112E0AFE3A68}"/>
              </a:ext>
            </a:extLst>
          </p:cNvPr>
          <p:cNvSpPr/>
          <p:nvPr/>
        </p:nvSpPr>
        <p:spPr>
          <a:xfrm>
            <a:off x="3616868" y="1195742"/>
            <a:ext cx="1981200" cy="44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9466A-0166-448B-BD79-A66E324917ED}"/>
              </a:ext>
            </a:extLst>
          </p:cNvPr>
          <p:cNvSpPr txBox="1"/>
          <p:nvPr/>
        </p:nvSpPr>
        <p:spPr>
          <a:xfrm>
            <a:off x="1644831" y="1690130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01756-4A5E-4FBA-99D0-F2C2EEE8EE0B}"/>
              </a:ext>
            </a:extLst>
          </p:cNvPr>
          <p:cNvSpPr txBox="1"/>
          <p:nvPr/>
        </p:nvSpPr>
        <p:spPr>
          <a:xfrm>
            <a:off x="3616868" y="4541629"/>
            <a:ext cx="186953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52773D88-3A9A-4954-B7AB-DF21B8D96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43265"/>
              </p:ext>
            </p:extLst>
          </p:nvPr>
        </p:nvGraphicFramePr>
        <p:xfrm>
          <a:off x="1416231" y="5191963"/>
          <a:ext cx="6553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03619918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0732218"/>
                    </a:ext>
                  </a:extLst>
                </a:gridCol>
              </a:tblGrid>
              <a:tr h="35406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প্রতিরো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িশ্রাম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16437"/>
                  </a:ext>
                </a:extLst>
              </a:tr>
              <a:tr h="354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োগ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0575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SAIFUL DIGITAL CONTAINT\ANIMATION\Fream-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83" y="0"/>
            <a:ext cx="9151883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19958" y="3891975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57400" y="838200"/>
            <a:ext cx="5562600" cy="2971800"/>
            <a:chOff x="2514600" y="914400"/>
            <a:chExt cx="3609975" cy="3191204"/>
          </a:xfrm>
        </p:grpSpPr>
        <p:sp>
          <p:nvSpPr>
            <p:cNvPr id="15" name="Rectangle 14"/>
            <p:cNvSpPr/>
            <p:nvPr/>
          </p:nvSpPr>
          <p:spPr>
            <a:xfrm>
              <a:off x="2757487" y="3418433"/>
              <a:ext cx="3033713" cy="6871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en-US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14400"/>
              <a:ext cx="3609975" cy="2433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8" name="Action Button: Return 17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SAIFUL DIGITAL CONTAINT\ANIMATION\Fream-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4806931"/>
            <a:ext cx="5562600" cy="9842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</a:t>
            </a:r>
          </a:p>
        </p:txBody>
      </p:sp>
      <p:pic>
        <p:nvPicPr>
          <p:cNvPr id="12" name="Picture 5" descr="D:\SAIFUL DIGITAL CONTAINT\ANIMATION\cla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681" y="2506158"/>
            <a:ext cx="2390775" cy="23907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03927" y="1211310"/>
            <a:ext cx="4996881" cy="1752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3901" y="296773"/>
            <a:ext cx="6019800" cy="744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4210" y="1291046"/>
            <a:ext cx="6514990" cy="5755422"/>
            <a:chOff x="2514600" y="1327245"/>
            <a:chExt cx="4774929" cy="6475677"/>
          </a:xfrm>
        </p:grpSpPr>
        <p:sp>
          <p:nvSpPr>
            <p:cNvPr id="4" name="TextBox 3"/>
            <p:cNvSpPr txBox="1"/>
            <p:nvPr/>
          </p:nvSpPr>
          <p:spPr>
            <a:xfrm>
              <a:off x="2644293" y="1327245"/>
              <a:ext cx="4645236" cy="64756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bn-BD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 বিজ্ঞান </a:t>
              </a:r>
            </a:p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অধ্যায়: 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সপ্তম</a:t>
              </a:r>
              <a:endPara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নং ;      </a:t>
              </a:r>
              <a:r>
                <a:rPr lang="as-IN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bn-BD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: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3600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স্বাস্থ্যবিধি</a:t>
              </a:r>
              <a:r>
                <a:rPr lang="bn-BD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”</a:t>
              </a:r>
              <a:endPara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ঠ্যাং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as-IN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600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ংক্রামক</a:t>
              </a:r>
              <a:r>
                <a:rPr lang="en-US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রোগ</a:t>
              </a:r>
              <a:endPara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2400" spc="-15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400" spc="-150" dirty="0" err="1">
                  <a:latin typeface="NikoshBAN" pitchFamily="2" charset="0"/>
                  <a:cs typeface="NikoshBAN" pitchFamily="2" charset="0"/>
                </a:rPr>
                <a:t>ংক্রামক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-150" dirty="0" err="1">
                  <a:latin typeface="NikoshBAN" pitchFamily="2" charset="0"/>
                  <a:cs typeface="NikoshBAN" pitchFamily="2" charset="0"/>
                </a:rPr>
                <a:t>রোগের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-150" dirty="0" err="1">
                  <a:latin typeface="NikoshBAN" pitchFamily="2" charset="0"/>
                  <a:cs typeface="NikoshBAN" pitchFamily="2" charset="0"/>
                </a:rPr>
                <a:t>প্রতিরোধ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spc="-150" dirty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spc="-15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2400" spc="-15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2400" spc="-15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as-IN" sz="2400" spc="-15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র ………. </a:t>
              </a:r>
              <a:r>
                <a:rPr lang="en-US" sz="2400" spc="-150" dirty="0" err="1">
                  <a:latin typeface="NikoshBAN" pitchFamily="2" charset="0"/>
                  <a:cs typeface="NikoshBAN" pitchFamily="2" charset="0"/>
                </a:rPr>
                <a:t>কাজটি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-150" dirty="0" err="1">
                  <a:latin typeface="NikoshBAN" pitchFamily="2" charset="0"/>
                  <a:cs typeface="NikoshBAN" pitchFamily="2" charset="0"/>
                </a:rPr>
                <a:t>সম্পন্ন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-150" dirty="0" err="1"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en-US" sz="2400" spc="-15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 মিনিট  </a:t>
              </a:r>
              <a:endPara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14600" y="1474029"/>
              <a:ext cx="4724400" cy="5516688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1" descr="D:\SAIFUL DIGITAL CONTAINT\PICCT\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1783553" cy="44742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Return 12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49" y="2679680"/>
            <a:ext cx="8172451" cy="2800767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সমূহের প্রতিরোধ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সমূহের প্রতিকার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990600" y="1295400"/>
            <a:ext cx="7467600" cy="1066800"/>
          </a:xfrm>
          <a:prstGeom prst="wav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31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পাঠশেষে শিশুরা .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2923307" y="332509"/>
            <a:ext cx="3463637" cy="705579"/>
          </a:xfrm>
          <a:prstGeom prst="flowChartAlternateProces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2" name="Action Button: Return 11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AIFUL DIGITAL CONTAINT\New pic\Fream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962400" y="188893"/>
            <a:ext cx="4876800" cy="6817995"/>
            <a:chOff x="2895600" y="326648"/>
            <a:chExt cx="4876800" cy="6817995"/>
          </a:xfrm>
        </p:grpSpPr>
        <p:sp>
          <p:nvSpPr>
            <p:cNvPr id="4" name="TextBox 3"/>
            <p:cNvSpPr txBox="1"/>
            <p:nvPr/>
          </p:nvSpPr>
          <p:spPr>
            <a:xfrm>
              <a:off x="2895600" y="1204555"/>
              <a:ext cx="4876800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দাঁত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দিয়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কউ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নখ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কেটোন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া</a:t>
              </a: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পড়োন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া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শুয়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</a:t>
              </a: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আগ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সাবান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দিয়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হাতটি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নিও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ধুয়ে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ওরে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হাতটি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নিও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ধুয়ে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জল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বেশ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বেশ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ডুব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দিওন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া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ডুব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ঠান্ড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া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লেগ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জ্বর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যদ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ভুগতে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ওরে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ভুগতে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হাত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নখ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রেখোন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া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থাকুক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যত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শখ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উ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খেয়েও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না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বাসি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খেয়ো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as-IN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ু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টক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ওরে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খেয়ো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as-IN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ু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টক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নিয়মিত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খেল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শরীর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হব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বেশ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যারা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আগামীতে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গড়বে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ওরে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গড়বে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bn-BD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 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1800" y="326648"/>
              <a:ext cx="3276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bn-BD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মোস্তাফিজুর</a:t>
              </a:r>
              <a:r>
                <a: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878077" y="457200"/>
            <a:ext cx="2837329" cy="1823015"/>
          </a:xfrm>
          <a:prstGeom prst="cloudCallout">
            <a:avLst>
              <a:gd name="adj1" fmla="val -10276"/>
              <a:gd name="adj2" fmla="val 7374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নিরাপদ পরিবেশ সৃষ্টি: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2667000"/>
            <a:ext cx="2438400" cy="1752600"/>
            <a:chOff x="1295400" y="2286000"/>
            <a:chExt cx="2438400" cy="17526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Pentagon 7"/>
            <p:cNvSpPr/>
            <p:nvPr/>
          </p:nvSpPr>
          <p:spPr>
            <a:xfrm>
              <a:off x="1295400" y="2286000"/>
              <a:ext cx="2438400" cy="1752600"/>
            </a:xfrm>
            <a:prstGeom prst="homePlat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30287" y="2614550"/>
              <a:ext cx="1199367" cy="11079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spAutoFit/>
            </a:bodyPr>
            <a:lstStyle/>
            <a:p>
              <a:r>
                <a:rPr lang="bn-BD" sz="6600" b="1" dirty="0">
                  <a:solidFill>
                    <a:srgbClr val="C002C5"/>
                  </a:solidFill>
                  <a:latin typeface="NikoshBAN" pitchFamily="2" charset="0"/>
                  <a:cs typeface="NikoshBAN" pitchFamily="2" charset="0"/>
                </a:rPr>
                <a:t>ছড়া</a:t>
              </a:r>
              <a:endParaRPr lang="en-US" sz="6600" b="1" dirty="0">
                <a:solidFill>
                  <a:srgbClr val="C002C5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pic>
        <p:nvPicPr>
          <p:cNvPr id="19" name="Picture 5" descr="D:\SAIFUL DIGITAL CONTAINT\ANIMATION\cla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9599"/>
            <a:ext cx="1628775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AIFUL DIGITAL CONTAINT\New pic\imagesকক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838200"/>
            <a:ext cx="4076700" cy="259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পাচ্ছ?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SAIFUL DIGITAL CONTAINT\MY CONTAINT\New folder\images-1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3905250" cy="25803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" y="3429000"/>
            <a:ext cx="40767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সর্দিজ্বর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429000"/>
            <a:ext cx="3905250" cy="132343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শিশুটির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হাম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817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রোগগুলো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5867400"/>
            <a:ext cx="81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ছাত্রছাত্রীরা উত্তর দিবে–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" action="ppaction://hlinkshowjump?jump=endshow" highlightClick="1"/>
          </p:cNvPr>
          <p:cNvSpPr/>
          <p:nvPr/>
        </p:nvSpPr>
        <p:spPr>
          <a:xfrm>
            <a:off x="8543925" y="0"/>
            <a:ext cx="600075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522357"/>
            <a:ext cx="8115300" cy="7078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" action="ppaction://hlinkshowjump?jump=endshow" highlightClick="1"/>
          </p:cNvPr>
          <p:cNvSpPr/>
          <p:nvPr/>
        </p:nvSpPr>
        <p:spPr>
          <a:xfrm>
            <a:off x="8629650" y="0"/>
            <a:ext cx="514350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E1F8F6-D99C-4C6A-984F-86E513247DFD}"/>
              </a:ext>
            </a:extLst>
          </p:cNvPr>
          <p:cNvSpPr/>
          <p:nvPr/>
        </p:nvSpPr>
        <p:spPr>
          <a:xfrm>
            <a:off x="510721" y="4793754"/>
            <a:ext cx="8115300" cy="1233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ংক্রামক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976F9-50F5-4C73-9EFA-FF29D909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4" y="1752600"/>
            <a:ext cx="4046765" cy="28887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83857-19E7-43A0-A13A-CD68ED499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33" y="1752600"/>
            <a:ext cx="3681188" cy="28887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7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0" y="514531"/>
            <a:ext cx="8115300" cy="7078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" action="ppaction://hlinkshowjump?jump=endshow" highlightClick="1"/>
          </p:cNvPr>
          <p:cNvSpPr/>
          <p:nvPr/>
        </p:nvSpPr>
        <p:spPr>
          <a:xfrm>
            <a:off x="8629650" y="0"/>
            <a:ext cx="514350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7FF36-E73C-4FB5-B996-604A87228825}"/>
              </a:ext>
            </a:extLst>
          </p:cNvPr>
          <p:cNvSpPr/>
          <p:nvPr/>
        </p:nvSpPr>
        <p:spPr>
          <a:xfrm>
            <a:off x="514350" y="5586234"/>
            <a:ext cx="81153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C4FC00-D609-4B98-A3D3-234362A7EB25}"/>
              </a:ext>
            </a:extLst>
          </p:cNvPr>
          <p:cNvGrpSpPr/>
          <p:nvPr/>
        </p:nvGrpSpPr>
        <p:grpSpPr>
          <a:xfrm>
            <a:off x="514350" y="1371188"/>
            <a:ext cx="8115300" cy="4062646"/>
            <a:chOff x="514350" y="1584547"/>
            <a:chExt cx="8115300" cy="25788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BF4864-8008-4DA2-B0EF-891117B5C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1584547"/>
              <a:ext cx="4057650" cy="257882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ECF604F-E1F6-44A2-8E97-F87DC09B8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84548"/>
              <a:ext cx="4057650" cy="2578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4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>
            <a:gradFill>
              <a:gsLst>
                <a:gs pos="10000">
                  <a:srgbClr val="FC9FCB"/>
                </a:gs>
                <a:gs pos="13000">
                  <a:srgbClr val="F8B049"/>
                </a:gs>
                <a:gs pos="13000">
                  <a:srgbClr val="F8B049"/>
                </a:gs>
                <a:gs pos="74000">
                  <a:srgbClr val="FEE7F2"/>
                </a:gs>
                <a:gs pos="97000">
                  <a:srgbClr val="F952A0"/>
                </a:gs>
                <a:gs pos="100000">
                  <a:srgbClr val="C50849"/>
                </a:gs>
                <a:gs pos="99000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514350" cy="4572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5" name="Action Button: Return 14">
            <a:hlinkClick r:id="" action="ppaction://hlinkshowjump?jump=endshow" highlightClick="1"/>
          </p:cNvPr>
          <p:cNvSpPr/>
          <p:nvPr/>
        </p:nvSpPr>
        <p:spPr>
          <a:xfrm>
            <a:off x="8629650" y="0"/>
            <a:ext cx="514350" cy="36576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00800"/>
            <a:ext cx="514350" cy="45720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58200" y="6446520"/>
            <a:ext cx="685800" cy="411480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8171E8-68D4-46F7-8EEF-4A0EAA4F103A}"/>
              </a:ext>
            </a:extLst>
          </p:cNvPr>
          <p:cNvSpPr txBox="1"/>
          <p:nvPr/>
        </p:nvSpPr>
        <p:spPr>
          <a:xfrm>
            <a:off x="550636" y="420469"/>
            <a:ext cx="8115300" cy="64633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বায়ুবাহিত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87DDA9-F049-4E61-A2ED-E50B2AE6C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806251"/>
              </p:ext>
            </p:extLst>
          </p:nvPr>
        </p:nvGraphicFramePr>
        <p:xfrm>
          <a:off x="424089" y="1301651"/>
          <a:ext cx="8295821" cy="502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2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873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 SNEHA</dc:creator>
  <cp:lastModifiedBy>ZAHIRA</cp:lastModifiedBy>
  <cp:revision>121</cp:revision>
  <dcterms:created xsi:type="dcterms:W3CDTF">2014-07-13T09:30:49Z</dcterms:created>
  <dcterms:modified xsi:type="dcterms:W3CDTF">2020-04-08T05:20:17Z</dcterms:modified>
</cp:coreProperties>
</file>