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2ED5-CF4B-421B-A995-7D85B9C20193}" type="datetimeFigureOut">
              <a:rPr lang="en-US" smtClean="0"/>
              <a:t>08-Apr-20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460E-D4C1-4F3C-ABDE-848AC97554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2ED5-CF4B-421B-A995-7D85B9C20193}" type="datetimeFigureOut">
              <a:rPr lang="en-US" smtClean="0"/>
              <a:t>08-Apr-20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460E-D4C1-4F3C-ABDE-848AC97554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2ED5-CF4B-421B-A995-7D85B9C20193}" type="datetimeFigureOut">
              <a:rPr lang="en-US" smtClean="0"/>
              <a:t>08-Apr-20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460E-D4C1-4F3C-ABDE-848AC97554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2ED5-CF4B-421B-A995-7D85B9C20193}" type="datetimeFigureOut">
              <a:rPr lang="en-US" smtClean="0"/>
              <a:t>08-Apr-20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460E-D4C1-4F3C-ABDE-848AC97554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2ED5-CF4B-421B-A995-7D85B9C20193}" type="datetimeFigureOut">
              <a:rPr lang="en-US" smtClean="0"/>
              <a:t>08-Apr-20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460E-D4C1-4F3C-ABDE-848AC97554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2ED5-CF4B-421B-A995-7D85B9C20193}" type="datetimeFigureOut">
              <a:rPr lang="en-US" smtClean="0"/>
              <a:t>08-Apr-20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460E-D4C1-4F3C-ABDE-848AC97554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2ED5-CF4B-421B-A995-7D85B9C20193}" type="datetimeFigureOut">
              <a:rPr lang="en-US" smtClean="0"/>
              <a:t>08-Apr-20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460E-D4C1-4F3C-ABDE-848AC97554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2ED5-CF4B-421B-A995-7D85B9C20193}" type="datetimeFigureOut">
              <a:rPr lang="en-US" smtClean="0"/>
              <a:t>08-Apr-20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460E-D4C1-4F3C-ABDE-848AC97554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2ED5-CF4B-421B-A995-7D85B9C20193}" type="datetimeFigureOut">
              <a:rPr lang="en-US" smtClean="0"/>
              <a:t>08-Apr-20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460E-D4C1-4F3C-ABDE-848AC97554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2ED5-CF4B-421B-A995-7D85B9C20193}" type="datetimeFigureOut">
              <a:rPr lang="en-US" smtClean="0"/>
              <a:t>08-Apr-20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460E-D4C1-4F3C-ABDE-848AC97554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32ED5-CF4B-421B-A995-7D85B9C20193}" type="datetimeFigureOut">
              <a:rPr lang="en-US" smtClean="0"/>
              <a:t>08-Apr-20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6460E-D4C1-4F3C-ABDE-848AC97554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32ED5-CF4B-421B-A995-7D85B9C20193}" type="datetimeFigureOut">
              <a:rPr lang="en-US" smtClean="0"/>
              <a:t>08-Apr-20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6460E-D4C1-4F3C-ABDE-848AC97554E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295400"/>
            <a:ext cx="3584317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B050"/>
                </a:solidFill>
              </a:rPr>
              <a:t>welcome</a:t>
            </a:r>
            <a:endParaRPr lang="en-US" sz="4800" dirty="0">
              <a:solidFill>
                <a:srgbClr val="00B050"/>
              </a:solidFill>
            </a:endParaRPr>
          </a:p>
        </p:txBody>
      </p:sp>
      <p:pic>
        <p:nvPicPr>
          <p:cNvPr id="5" name="Picture 4" descr="hq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457200"/>
            <a:ext cx="2514599" cy="2514600"/>
          </a:xfrm>
          <a:prstGeom prst="rect">
            <a:avLst/>
          </a:prstGeom>
          <a:solidFill>
            <a:srgbClr val="FFFF00"/>
          </a:solidFill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oup-Work-300x16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133601"/>
            <a:ext cx="3657600" cy="2895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14800" y="2362200"/>
            <a:ext cx="4648200" cy="304698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Say what kinds of  sentences are the following :-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 Allah is</a:t>
            </a:r>
            <a:r>
              <a:rPr lang="en-US" sz="2000" b="1" dirty="0" smtClean="0"/>
              <a:t> </a:t>
            </a:r>
            <a:r>
              <a:rPr lang="en-US" sz="2400" b="1" dirty="0" smtClean="0"/>
              <a:t>merciful</a:t>
            </a:r>
            <a:r>
              <a:rPr lang="en-US" sz="2000" b="1" dirty="0" smtClean="0"/>
              <a:t> </a:t>
            </a:r>
            <a:r>
              <a:rPr lang="en-US" sz="2400" b="1" dirty="0" smtClean="0"/>
              <a:t>.</a:t>
            </a:r>
          </a:p>
          <a:p>
            <a:r>
              <a:rPr lang="en-US" sz="2400" b="1" dirty="0" smtClean="0"/>
              <a:t>Alas !  I am done for. </a:t>
            </a:r>
          </a:p>
          <a:p>
            <a:r>
              <a:rPr lang="en-US" sz="2400" b="1" dirty="0" smtClean="0"/>
              <a:t> Who are you? </a:t>
            </a:r>
          </a:p>
          <a:p>
            <a:r>
              <a:rPr lang="en-US" sz="2400" b="1" dirty="0" smtClean="0"/>
              <a:t> May Allah help you. </a:t>
            </a:r>
          </a:p>
          <a:p>
            <a:r>
              <a:rPr lang="en-US" sz="2400" b="1" dirty="0" smtClean="0"/>
              <a:t>Obey your teachers.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2819400"/>
            <a:ext cx="5181600" cy="138499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Home work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        Five meaningful sentences make your own idea.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295400"/>
            <a:ext cx="8610600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00B050"/>
                </a:solidFill>
              </a:rPr>
              <a:t>Thanks a lot  all.</a:t>
            </a:r>
            <a:endParaRPr lang="en-US" sz="5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524000"/>
            <a:ext cx="7391400" cy="255454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Teacher,s</a:t>
            </a:r>
            <a:r>
              <a:rPr lang="en-US" sz="3200" dirty="0" smtClean="0"/>
              <a:t> Identity</a:t>
            </a:r>
          </a:p>
          <a:p>
            <a:r>
              <a:rPr lang="en-US" sz="3200" dirty="0"/>
              <a:t>	</a:t>
            </a:r>
            <a:r>
              <a:rPr lang="en-US" sz="3200" dirty="0" err="1" smtClean="0"/>
              <a:t>Md.Abul</a:t>
            </a:r>
            <a:r>
              <a:rPr lang="en-US" sz="3200" dirty="0" smtClean="0"/>
              <a:t> </a:t>
            </a:r>
            <a:r>
              <a:rPr lang="en-US" sz="3200" dirty="0" err="1" smtClean="0"/>
              <a:t>kalam</a:t>
            </a:r>
            <a:endParaRPr lang="en-US" sz="3200" dirty="0" smtClean="0"/>
          </a:p>
          <a:p>
            <a:r>
              <a:rPr lang="en-US" sz="3200" dirty="0"/>
              <a:t> </a:t>
            </a:r>
            <a:r>
              <a:rPr lang="en-US" sz="3200" dirty="0" smtClean="0"/>
              <a:t>                 Assistant Teacher(English)</a:t>
            </a:r>
          </a:p>
          <a:p>
            <a:r>
              <a:rPr lang="en-US" sz="3200" dirty="0" smtClean="0"/>
              <a:t>	</a:t>
            </a:r>
            <a:r>
              <a:rPr lang="en-US" sz="3200" dirty="0" err="1" smtClean="0"/>
              <a:t>Dattapara</a:t>
            </a:r>
            <a:r>
              <a:rPr lang="en-US" sz="3200" dirty="0" smtClean="0"/>
              <a:t> girls’ high school.</a:t>
            </a:r>
          </a:p>
          <a:p>
            <a:r>
              <a:rPr lang="en-US" sz="3200" dirty="0" smtClean="0"/>
              <a:t>	</a:t>
            </a:r>
            <a:r>
              <a:rPr lang="en-US" sz="3200" dirty="0" err="1" smtClean="0"/>
              <a:t>Lakshmipur</a:t>
            </a:r>
            <a:r>
              <a:rPr lang="en-US" sz="3200" dirty="0" smtClean="0"/>
              <a:t>.	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8200" y="1219200"/>
            <a:ext cx="5943600" cy="304698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B0F0"/>
                </a:solidFill>
              </a:rPr>
              <a:t>English 2</a:t>
            </a:r>
            <a:r>
              <a:rPr lang="en-US" sz="4800" baseline="30000" dirty="0" smtClean="0">
                <a:solidFill>
                  <a:srgbClr val="00B0F0"/>
                </a:solidFill>
              </a:rPr>
              <a:t>nd</a:t>
            </a:r>
            <a:r>
              <a:rPr lang="en-US" sz="4800" dirty="0" smtClean="0">
                <a:solidFill>
                  <a:srgbClr val="00B0F0"/>
                </a:solidFill>
              </a:rPr>
              <a:t> paper</a:t>
            </a:r>
          </a:p>
          <a:p>
            <a:r>
              <a:rPr lang="en-US" sz="4800" dirty="0" smtClean="0">
                <a:solidFill>
                  <a:srgbClr val="00B0F0"/>
                </a:solidFill>
              </a:rPr>
              <a:t>Class ---six</a:t>
            </a:r>
          </a:p>
          <a:p>
            <a:r>
              <a:rPr lang="en-US" sz="4800" dirty="0" smtClean="0">
                <a:solidFill>
                  <a:srgbClr val="00B0F0"/>
                </a:solidFill>
              </a:rPr>
              <a:t>Unit—1</a:t>
            </a:r>
          </a:p>
          <a:p>
            <a:r>
              <a:rPr lang="en-US" sz="4800" dirty="0" smtClean="0">
                <a:solidFill>
                  <a:srgbClr val="00B0F0"/>
                </a:solidFill>
              </a:rPr>
              <a:t>Lesson--1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600200"/>
            <a:ext cx="8229600" cy="304698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Learning outcomes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                   by the end of the lesson students able to know-</a:t>
            </a:r>
          </a:p>
          <a:p>
            <a:r>
              <a:rPr lang="en-US" sz="3200" dirty="0" smtClean="0"/>
              <a:t>		1.say what is sentence?</a:t>
            </a:r>
          </a:p>
          <a:p>
            <a:r>
              <a:rPr lang="en-US" sz="3200" dirty="0" smtClean="0"/>
              <a:t>		2 . ,, Kind of sentences.</a:t>
            </a:r>
          </a:p>
          <a:p>
            <a:r>
              <a:rPr lang="en-US" sz="3200" dirty="0" smtClean="0"/>
              <a:t>		3.known to sentences.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38400" y="1447800"/>
            <a:ext cx="6324600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 was a student of class six in this school.</a:t>
            </a:r>
          </a:p>
          <a:p>
            <a:r>
              <a:rPr lang="en-US" sz="2800" b="1" dirty="0" smtClean="0"/>
              <a:t>Now I am a doctor.</a:t>
            </a:r>
            <a:endParaRPr lang="en-US" sz="2800" b="1" dirty="0"/>
          </a:p>
        </p:txBody>
      </p:sp>
      <p:pic>
        <p:nvPicPr>
          <p:cNvPr id="7" name="Picture 6" descr="Bangladeshi-teacher-makes-a-plea-for-fellow-teachers_Shahanaj-Parvin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38200"/>
            <a:ext cx="24384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838200"/>
            <a:ext cx="63246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Lesson declaration</a:t>
            </a:r>
          </a:p>
          <a:p>
            <a:r>
              <a:rPr lang="en-US" sz="3200" dirty="0" smtClean="0"/>
              <a:t>  </a:t>
            </a:r>
            <a:r>
              <a:rPr lang="en-US" sz="4800" b="1" dirty="0" smtClean="0"/>
              <a:t>‘’Sentence’’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0"/>
            <a:ext cx="6248400" cy="7232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en-US" sz="2800" b="1" u="sng" dirty="0" smtClean="0">
                <a:solidFill>
                  <a:schemeClr val="accent2">
                    <a:lumMod val="75000"/>
                  </a:schemeClr>
                </a:solidFill>
              </a:rPr>
              <a:t>entence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 :</a:t>
            </a:r>
            <a:r>
              <a:rPr lang="en-US" dirty="0" smtClean="0"/>
              <a:t> </a:t>
            </a:r>
            <a:r>
              <a:rPr lang="en-US" sz="2000" b="1" dirty="0" smtClean="0"/>
              <a:t>A sentence is a </a:t>
            </a:r>
            <a:r>
              <a:rPr lang="en-US" sz="2000" b="1" dirty="0" err="1" smtClean="0"/>
              <a:t>combenation</a:t>
            </a:r>
            <a:r>
              <a:rPr lang="en-US" sz="2000" b="1" dirty="0" smtClean="0"/>
              <a:t> of words with a subject and predicate and expresses a complete thought or ideas.</a:t>
            </a:r>
          </a:p>
          <a:p>
            <a:r>
              <a:rPr lang="en-US" sz="2000" b="1" dirty="0" smtClean="0"/>
              <a:t>    </a:t>
            </a:r>
            <a:r>
              <a:rPr lang="en-US" sz="2000" b="1" i="1" u="sng" dirty="0" smtClean="0">
                <a:solidFill>
                  <a:schemeClr val="accent5">
                    <a:lumMod val="50000"/>
                  </a:schemeClr>
                </a:solidFill>
              </a:rPr>
              <a:t>Kinds of sentences</a:t>
            </a:r>
            <a:r>
              <a:rPr lang="en-US" sz="2000" b="1" dirty="0" smtClean="0"/>
              <a:t>.</a:t>
            </a:r>
          </a:p>
          <a:p>
            <a:r>
              <a:rPr lang="en-US" sz="2000" b="1" dirty="0" smtClean="0"/>
              <a:t>1 .  </a:t>
            </a:r>
            <a:r>
              <a:rPr lang="en-US" sz="2000" b="1" u="sng" dirty="0" smtClean="0"/>
              <a:t>Assertive Sentence</a:t>
            </a:r>
            <a:r>
              <a:rPr lang="en-US" sz="2000" b="1" dirty="0" smtClean="0"/>
              <a:t>:  A sentence that states something is an assertive sentence.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</a:t>
            </a:r>
            <a:r>
              <a:rPr lang="en-US" sz="2000" b="1" dirty="0" err="1" smtClean="0"/>
              <a:t>Rina</a:t>
            </a:r>
            <a:r>
              <a:rPr lang="en-US" sz="2000" b="1" dirty="0" smtClean="0"/>
              <a:t> is  a girl.</a:t>
            </a:r>
          </a:p>
          <a:p>
            <a:r>
              <a:rPr lang="en-US" sz="2000" b="1" u="sng" dirty="0" smtClean="0"/>
              <a:t>2.Interrogative sentence</a:t>
            </a:r>
            <a:r>
              <a:rPr lang="en-US" sz="2000" b="1" dirty="0" smtClean="0"/>
              <a:t>: 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                                         A sentence that ask a question is an Interrogative sentence.</a:t>
            </a:r>
          </a:p>
          <a:p>
            <a:r>
              <a:rPr lang="en-US" sz="2000" b="1" dirty="0" smtClean="0"/>
              <a:t>       Are you well ?</a:t>
            </a:r>
          </a:p>
          <a:p>
            <a:r>
              <a:rPr lang="en-US" sz="2000" b="1" u="sng" dirty="0" smtClean="0"/>
              <a:t>3.Imperativesentence:</a:t>
            </a:r>
            <a:r>
              <a:rPr lang="en-US" sz="2000" b="1" dirty="0" smtClean="0"/>
              <a:t>  A sentence that expresses an </a:t>
            </a:r>
            <a:r>
              <a:rPr lang="en-US" sz="2000" b="1" dirty="0" err="1" smtClean="0"/>
              <a:t>order,request</a:t>
            </a:r>
            <a:r>
              <a:rPr lang="en-US" sz="2000" b="1" dirty="0" smtClean="0"/>
              <a:t> or a prayer is an Imperative sentence.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Do this.</a:t>
            </a:r>
          </a:p>
          <a:p>
            <a:r>
              <a:rPr lang="en-US" sz="2000" b="1" u="sng" dirty="0" smtClean="0"/>
              <a:t>4.Optative sentence</a:t>
            </a:r>
            <a:r>
              <a:rPr lang="en-US" sz="2000" b="1" dirty="0" smtClean="0"/>
              <a:t>:  A sentence that expresses wish is called an </a:t>
            </a:r>
            <a:r>
              <a:rPr lang="en-US" sz="2000" b="1" dirty="0" err="1" smtClean="0"/>
              <a:t>Optative</a:t>
            </a:r>
            <a:r>
              <a:rPr lang="en-US" sz="2000" b="1" dirty="0" smtClean="0"/>
              <a:t>  Sentence.</a:t>
            </a:r>
          </a:p>
          <a:p>
            <a:r>
              <a:rPr lang="en-US" sz="2000" b="1" dirty="0" smtClean="0"/>
              <a:t>      May you be happy.</a:t>
            </a:r>
          </a:p>
          <a:p>
            <a:r>
              <a:rPr lang="en-US" sz="2000" b="1" u="sng" dirty="0" smtClean="0"/>
              <a:t>5.Exclamatory Sentence</a:t>
            </a:r>
            <a:r>
              <a:rPr lang="en-US" sz="2000" b="1" dirty="0" smtClean="0"/>
              <a:t>:   The sentence which indicates an emotion or strong felling is called an  exclamatory sentence.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         Hurrah!  We have won the match 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ndividual-work-pretty-schoolgirl-sitting-lesson-open-copybook-her-knees-5735775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970532"/>
            <a:ext cx="2895600" cy="29169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43400" y="2667000"/>
            <a:ext cx="4800600" cy="10772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Make a assertive sentence in your own idea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ai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50"/>
            <a:ext cx="4191000" cy="34099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724400" y="1752600"/>
            <a:ext cx="4114800" cy="156966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Make a  meaningful sentence from these following words.</a:t>
            </a:r>
          </a:p>
          <a:p>
            <a:endParaRPr lang="en-US" sz="2400" b="1" dirty="0" smtClean="0"/>
          </a:p>
          <a:p>
            <a:r>
              <a:rPr lang="en-US" sz="2400" b="1" dirty="0"/>
              <a:t> </a:t>
            </a:r>
            <a:r>
              <a:rPr lang="en-US" sz="2400" b="1" dirty="0" smtClean="0"/>
              <a:t>    Sun, the ,rises, east, in ,the ,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267</Words>
  <Application>Microsoft Office PowerPoint</Application>
  <PresentationFormat>On-screen Show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Pulok</dc:creator>
  <cp:lastModifiedBy>Pulok</cp:lastModifiedBy>
  <cp:revision>5</cp:revision>
  <dcterms:created xsi:type="dcterms:W3CDTF">2020-04-08T04:19:11Z</dcterms:created>
  <dcterms:modified xsi:type="dcterms:W3CDTF">2020-04-08T06:52:49Z</dcterms:modified>
</cp:coreProperties>
</file>