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1" r:id="rId5"/>
    <p:sldId id="257" r:id="rId6"/>
    <p:sldId id="258" r:id="rId7"/>
    <p:sldId id="262" r:id="rId8"/>
    <p:sldId id="263" r:id="rId9"/>
    <p:sldId id="265" r:id="rId10"/>
    <p:sldId id="267" r:id="rId11"/>
    <p:sldId id="269" r:id="rId12"/>
    <p:sldId id="273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rial Black" pitchFamily="34" charset="0"/>
              </a:rPr>
              <a:t>WELCOME</a:t>
            </a:r>
            <a:endParaRPr lang="en-US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Sweets are distributed among close relatives when there is good news like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40"/>
            <a:ext cx="3062287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2209800"/>
            <a:ext cx="283368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2" y="2225040"/>
            <a:ext cx="2619375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Birth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63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Wedding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63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Promotion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5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" y="274638"/>
            <a:ext cx="909827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Common Sweets </a:t>
            </a:r>
            <a:r>
              <a:rPr lang="en-US" dirty="0" smtClean="0"/>
              <a:t>of Bangladesh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2889" r="13000"/>
          <a:stretch/>
        </p:blipFill>
        <p:spPr>
          <a:xfrm>
            <a:off x="228600" y="1508760"/>
            <a:ext cx="3151120" cy="260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9" r="6800" b="1"/>
          <a:stretch/>
        </p:blipFill>
        <p:spPr>
          <a:xfrm>
            <a:off x="5791200" y="1478280"/>
            <a:ext cx="3105403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7778"/>
          <a:stretch/>
        </p:blipFill>
        <p:spPr>
          <a:xfrm>
            <a:off x="2590800" y="4312235"/>
            <a:ext cx="2851744" cy="2495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" y="413194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roshgolla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73830"/>
            <a:ext cx="23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sandesh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172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rasamalai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054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2686050" cy="2868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3666"/>
          <a:stretch/>
        </p:blipFill>
        <p:spPr>
          <a:xfrm>
            <a:off x="5939623" y="1905000"/>
            <a:ext cx="3204377" cy="2878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/>
          <a:stretch/>
        </p:blipFill>
        <p:spPr>
          <a:xfrm>
            <a:off x="-57151" y="0"/>
            <a:ext cx="3048001" cy="2889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85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g</a:t>
            </a:r>
            <a:r>
              <a:rPr lang="en-US" sz="3600" b="1" dirty="0" err="1" smtClean="0"/>
              <a:t>ulap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jamun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124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Kalo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jamun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32066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chomchom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591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 the passage again and write the statement True or False. If false, give the correct information.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i="1" dirty="0" err="1" smtClean="0"/>
              <a:t>Pitha</a:t>
            </a:r>
            <a:r>
              <a:rPr lang="en-US" sz="3200" i="1" dirty="0" smtClean="0"/>
              <a:t> </a:t>
            </a:r>
            <a:r>
              <a:rPr lang="en-US" sz="3200" i="1" dirty="0" err="1"/>
              <a:t>U</a:t>
            </a:r>
            <a:r>
              <a:rPr lang="en-US" sz="3200" i="1" dirty="0" err="1" smtClean="0"/>
              <a:t>thsab</a:t>
            </a:r>
            <a:r>
              <a:rPr lang="en-US" sz="3200" i="1" dirty="0" smtClean="0"/>
              <a:t> takes place almost all the year round in </a:t>
            </a:r>
            <a:r>
              <a:rPr lang="en-US" sz="3200" i="1" dirty="0" err="1" smtClean="0"/>
              <a:t>Bangladseh</a:t>
            </a:r>
            <a:r>
              <a:rPr lang="en-US" sz="32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/>
              <a:t> Sweets  are not much appreciated by the people of Bangladesh.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/>
              <a:t> Sweets of Bangladesh are mostly milk based.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/>
              <a:t>Our foods are rich because they have a lot of oil in them.</a:t>
            </a:r>
          </a:p>
        </p:txBody>
      </p:sp>
    </p:spTree>
    <p:extLst>
      <p:ext uri="{BB962C8B-B14F-4D97-AF65-F5344CB8AC3E}">
        <p14:creationId xmlns:p14="http://schemas.microsoft.com/office/powerpoint/2010/main" val="24915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When does </a:t>
            </a:r>
            <a:r>
              <a:rPr lang="en-US" dirty="0" err="1" smtClean="0"/>
              <a:t>Pitha</a:t>
            </a:r>
            <a:r>
              <a:rPr lang="en-US" dirty="0" smtClean="0"/>
              <a:t> </a:t>
            </a:r>
            <a:r>
              <a:rPr lang="en-US" dirty="0" err="1" smtClean="0"/>
              <a:t>Utsab</a:t>
            </a:r>
            <a:r>
              <a:rPr lang="en-US" dirty="0" smtClean="0"/>
              <a:t> take place?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do we distribute sweets among close relatives?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are the common sweets of Bangladesh?</a:t>
            </a:r>
          </a:p>
          <a:p>
            <a:pPr marL="514350" indent="-514350">
              <a:buAutoNum type="arabicPeriod"/>
            </a:pPr>
            <a:r>
              <a:rPr lang="en-US" dirty="0" smtClean="0"/>
              <a:t>Do you like sweets?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3581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itchFamily="82" charset="0"/>
              </a:rPr>
              <a:t>HOME WORK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Write down the summary of the passage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40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Good Bye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INTRODUCTION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    Class</a:t>
            </a:r>
            <a:r>
              <a:rPr lang="en-US" b="1" dirty="0">
                <a:solidFill>
                  <a:srgbClr val="002060"/>
                </a:solidFill>
              </a:rPr>
              <a:t>: Eight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         Sub</a:t>
            </a:r>
            <a:r>
              <a:rPr lang="en-US" b="1" dirty="0">
                <a:solidFill>
                  <a:srgbClr val="002060"/>
                </a:solidFill>
              </a:rPr>
              <a:t>: English 1</a:t>
            </a:r>
            <a:r>
              <a:rPr lang="en-US" b="1" baseline="30000" dirty="0">
                <a:solidFill>
                  <a:srgbClr val="002060"/>
                </a:solidFill>
              </a:rPr>
              <a:t>st</a:t>
            </a:r>
            <a:r>
              <a:rPr lang="en-US" b="1" dirty="0">
                <a:solidFill>
                  <a:srgbClr val="002060"/>
                </a:solidFill>
              </a:rPr>
              <a:t>  Paper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dirty="0" err="1">
                <a:solidFill>
                  <a:srgbClr val="002060"/>
                </a:solidFill>
              </a:rPr>
              <a:t>Hosne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Ara</a:t>
            </a:r>
            <a:endParaRPr lang="en-US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Assistant Teacher (</a:t>
            </a:r>
            <a:r>
              <a:rPr lang="en-US" i="1" dirty="0" err="1">
                <a:solidFill>
                  <a:srgbClr val="002060"/>
                </a:solidFill>
              </a:rPr>
              <a:t>Eng</a:t>
            </a:r>
            <a:r>
              <a:rPr lang="en-US" i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2060"/>
                </a:solidFill>
              </a:rPr>
              <a:t>Kumarkhali</a:t>
            </a:r>
            <a:r>
              <a:rPr lang="en-US" i="1" dirty="0">
                <a:solidFill>
                  <a:srgbClr val="002060"/>
                </a:solidFill>
              </a:rPr>
              <a:t> M. N. Pilot Model High  School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2060"/>
                </a:solidFill>
              </a:rPr>
              <a:t>Kumarkhali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 b="7600"/>
          <a:stretch/>
        </p:blipFill>
        <p:spPr>
          <a:xfrm>
            <a:off x="152400" y="447675"/>
            <a:ext cx="431728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7676"/>
            <a:ext cx="4314825" cy="365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5"/>
          <a:stretch/>
        </p:blipFill>
        <p:spPr>
          <a:xfrm>
            <a:off x="2743200" y="4191000"/>
            <a:ext cx="3657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90800"/>
            <a:ext cx="5715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Bangladeshi cuisine</a:t>
            </a:r>
          </a:p>
          <a:p>
            <a:pPr algn="ctr"/>
            <a:r>
              <a:rPr lang="en-US" sz="4000" b="1" i="1" dirty="0" smtClean="0">
                <a:solidFill>
                  <a:prstClr val="black"/>
                </a:solidFill>
              </a:rPr>
              <a:t>Unit-1, Lesson-5</a:t>
            </a:r>
            <a:endParaRPr lang="en-US" sz="4000" b="1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" y="5715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 people of Bangladesh ……………………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life of Bangladeshi people.    (last 11 lines).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200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Objectives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6962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the end of the lesson SS will be able to……</a:t>
            </a:r>
          </a:p>
          <a:p>
            <a:endParaRPr lang="en-US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Read the passage silently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Write true or false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Answer the questions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/>
              <a:t>Summarise</a:t>
            </a:r>
            <a:r>
              <a:rPr lang="en-US" sz="3600" dirty="0" smtClean="0"/>
              <a:t> the passage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57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0"/>
          <a:stretch/>
        </p:blipFill>
        <p:spPr>
          <a:xfrm>
            <a:off x="990600" y="228600"/>
            <a:ext cx="7223760" cy="5643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" y="5871956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People of Bangladesh are fond of sweets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10250"/>
          <a:stretch/>
        </p:blipFill>
        <p:spPr>
          <a:xfrm>
            <a:off x="579120" y="426720"/>
            <a:ext cx="8128000" cy="512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Pitha</a:t>
            </a:r>
            <a:r>
              <a:rPr lang="en-US" sz="3600" b="1" dirty="0" smtClean="0">
                <a:solidFill>
                  <a:srgbClr val="002060"/>
                </a:solidFill>
              </a:rPr>
              <a:t>, a type of sweets is a traditional food loved by the entire population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67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lgerian" pitchFamily="82" charset="0"/>
              </a:rPr>
              <a:t>Pitha</a:t>
            </a: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 is made from</a:t>
            </a:r>
            <a:endParaRPr lang="en-US" sz="36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1219200"/>
            <a:ext cx="2803763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>
          <a:xfrm>
            <a:off x="2922887" y="1219199"/>
            <a:ext cx="303315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2" y="4114800"/>
            <a:ext cx="39243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799"/>
            <a:ext cx="37338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2743"/>
          <a:stretch/>
        </p:blipFill>
        <p:spPr>
          <a:xfrm>
            <a:off x="6096000" y="1219200"/>
            <a:ext cx="30480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b="11778"/>
          <a:stretch/>
        </p:blipFill>
        <p:spPr>
          <a:xfrm>
            <a:off x="228599" y="304800"/>
            <a:ext cx="5847907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4196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Pitha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Utsab</a:t>
            </a:r>
            <a:r>
              <a:rPr lang="en-US" sz="3600" b="1" dirty="0" smtClean="0"/>
              <a:t> is </a:t>
            </a:r>
            <a:r>
              <a:rPr lang="en-US" sz="3600" b="1" dirty="0" err="1" smtClean="0"/>
              <a:t>organised</a:t>
            </a:r>
            <a:r>
              <a:rPr lang="en-US" sz="3600" b="1" dirty="0" smtClean="0"/>
              <a:t> by different groups of people during winter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155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249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Sweets of Bangladesh</vt:lpstr>
      <vt:lpstr>PowerPoint Presentation</vt:lpstr>
      <vt:lpstr>Read the passage again and write the statement True or False. If false, give the correct information.</vt:lpstr>
      <vt:lpstr>Evaluation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</cp:revision>
  <dcterms:created xsi:type="dcterms:W3CDTF">2006-08-16T00:00:00Z</dcterms:created>
  <dcterms:modified xsi:type="dcterms:W3CDTF">2020-04-08T10:01:52Z</dcterms:modified>
</cp:coreProperties>
</file>