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5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4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328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Calibri</vt:lpstr>
      <vt:lpstr>Calibri Light</vt:lpstr>
      <vt:lpstr>Mongolian Baiti</vt:lpstr>
      <vt:lpstr>NikoshBAN</vt:lpstr>
      <vt:lpstr>SolaimanLipi</vt:lpstr>
      <vt:lpstr>Tw Cen MT</vt:lpstr>
      <vt:lpstr>Tw Cen MT Condensed</vt:lpstr>
      <vt:lpstr>Wingdings</vt:lpstr>
      <vt:lpstr>Wingdings 3</vt:lpstr>
      <vt:lpstr>Office Theme</vt:lpstr>
      <vt:lpstr>2_Circuit</vt:lpstr>
      <vt:lpstr>1_Celestial</vt:lpstr>
      <vt:lpstr>1_Circuit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MOZNU</dc:creator>
  <cp:lastModifiedBy>MOZNU</cp:lastModifiedBy>
  <cp:revision>28</cp:revision>
  <dcterms:created xsi:type="dcterms:W3CDTF">2020-04-08T03:34:24Z</dcterms:created>
  <dcterms:modified xsi:type="dcterms:W3CDTF">2020-04-08T06:58:08Z</dcterms:modified>
</cp:coreProperties>
</file>