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sldIdLst>
    <p:sldId id="256" r:id="rId6"/>
    <p:sldId id="260" r:id="rId7"/>
    <p:sldId id="257" r:id="rId8"/>
    <p:sldId id="259" r:id="rId9"/>
    <p:sldId id="290" r:id="rId10"/>
    <p:sldId id="261" r:id="rId11"/>
    <p:sldId id="262" r:id="rId12"/>
    <p:sldId id="291" r:id="rId13"/>
    <p:sldId id="282" r:id="rId14"/>
    <p:sldId id="263" r:id="rId15"/>
    <p:sldId id="292" r:id="rId16"/>
    <p:sldId id="289" r:id="rId17"/>
    <p:sldId id="266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01AE-7669-4F02-BBB6-F789F3592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84834-6C23-4061-978D-A07B3766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BFB34-7BE3-44C3-BBD6-9F6425A2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9E95-8A2F-4DC9-A071-CC00D01614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AB64C-1FA0-427F-AF83-9ABE7B6C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A598F-7405-4B8B-A383-6DE42BCA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072A-0684-4B20-BD05-782DEA5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3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B420-074F-420D-8D8B-B64EE3D7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2E5F3-DC2D-4E66-8A29-99F0D3094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91481-6A8D-4121-948E-3BA9DEE2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9E95-8A2F-4DC9-A071-CC00D01614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0C571-4DC1-409B-A873-3911F55D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12A9-6F3A-4438-A1CE-C79E876D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072A-0684-4B20-BD05-782DEA5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355A6-A515-4CFC-B882-8EBA43B1F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1278B-860C-4958-B98B-C1C1C4DA6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7463A-5386-4675-8305-90BDF139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9E95-8A2F-4DC9-A071-CC00D01614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ABBCF-ECBA-4091-BC43-F7084483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B6701-24FA-4F2F-B843-B63F1B8D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072A-0684-4B20-BD05-782DEA5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29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40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031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67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13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E62F-D4BA-42B7-AEA3-F280AE3D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C8DDB-A93B-4C04-8D67-6593B397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41741-DCEE-41AD-B427-F8EAFA80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9E95-8A2F-4DC9-A071-CC00D01614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60475-FC36-49AF-857C-221938E7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6D66E-DEBE-4B30-965E-7FB1F3FF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072A-0684-4B20-BD05-782DEA5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9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BB96-287B-4076-85AD-2D4F942B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DC1E0-330C-4215-94CA-248BB40DA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88C49-2DF5-4B79-B916-7F6663AA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9E95-8A2F-4DC9-A071-CC00D01614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0561E-136E-4985-8584-2E205D9F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535F-FFB9-46E5-A78C-5D7B1621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072A-0684-4B20-BD05-782DEA5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0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DBFC-D049-4786-B6A3-726FEF94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7A0FD-717E-400D-A628-431836CD1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2093E-5503-4F4E-9DFE-E807ED8D1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0273D-4249-4027-BAA0-7B2F3298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9E95-8A2F-4DC9-A071-CC00D01614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AA4C3-3D85-440E-BFBC-76FCE205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213EF-CC7D-4E2F-85FA-9A19380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072A-0684-4B20-BD05-782DEA5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4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B068-7ED9-452F-8D64-135502BA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13812-0A4D-468D-8892-A2E982275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C00E4-8A56-42F5-8410-2819CCA49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670AA-0615-463A-943C-CBB479FC0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7D01F-C98D-4DD4-A22E-B29193401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1AE34-5A10-4AFD-8AC0-5FE6C0C7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9E95-8A2F-4DC9-A071-CC00D01614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ED9C4-BB42-4A9A-9D6B-3A78CB6A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80343-59BF-4FF6-9354-862AA608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072A-0684-4B20-BD05-782DEA5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0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7ADF-2513-41D7-A987-329398A3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2FFF9-7B72-43BA-84FB-29E28FEC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9E95-8A2F-4DC9-A071-CC00D01614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61A99-DA12-4433-ACED-E29AD167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774C4-7E1F-4BAD-9D8A-3EA60DC1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072A-0684-4B20-BD05-782DEA5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1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70C9E-FFCA-462C-8FBB-30BB4776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9E95-8A2F-4DC9-A071-CC00D01614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1A6C5-B671-40BE-9661-737B0386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1140C-B6C6-4421-A197-00A88F73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072A-0684-4B20-BD05-782DEA5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1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6E7D-4EE5-4542-AD57-5D5AE70B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71085-1487-4E85-813E-5132B771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17C16-D32B-47A7-9268-7A014BD31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B388D-038D-4788-88E4-FC4A83C0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9E95-8A2F-4DC9-A071-CC00D01614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EFA6C-6167-45D4-8546-56FA61A9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3964D-852F-4469-8686-CA319CB9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072A-0684-4B20-BD05-782DEA5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D6F4-1E7A-4CBC-B957-80AB62AE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C8FAA-DBC7-45A9-8519-76210FA95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75DD1-8790-4D68-8F36-71545FB4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CEC14-94DC-428C-98E9-9A8A3006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9E95-8A2F-4DC9-A071-CC00D01614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81F6A-13D9-40A7-A0B8-DA1B4557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4893D-2DCD-45A5-90E4-24C1704A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072A-0684-4B20-BD05-782DEA5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EBEA5-5DF4-49E5-8497-6BBDCEEB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6B38-4F36-4E6E-89C0-E04352134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B2432-37AE-46C8-A486-317DE4EED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9E95-8A2F-4DC9-A071-CC00D016145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2E719-3F64-4183-A983-A50B9A8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5F3FC-3C7D-47DA-B580-CAC4345D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072A-0684-4B20-BD05-782DEA5B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7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9051" y="1"/>
            <a:ext cx="12055699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254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0128109-F4B2-4739-89CA-95E37C8E890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6EFADE-EFF1-482B-9E56-A14D3B5A744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01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D5D8AE-6597-4683-BB6E-B4537DA7EF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00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9051" y="1"/>
            <a:ext cx="12055699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34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78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D9308D-4EAF-4ADC-A7D7-3A5B7DB0E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 b="16190"/>
          <a:stretch/>
        </p:blipFill>
        <p:spPr>
          <a:xfrm>
            <a:off x="-1" y="9052"/>
            <a:ext cx="12192001" cy="6837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4113" y="5147109"/>
            <a:ext cx="5863771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175">
                  <a:noFill/>
                </a:ln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8800" b="1" i="0" u="none" strike="noStrike" kern="1200" cap="none" spc="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175">
                  <a:noFill/>
                </a:ln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8800" b="1" i="0" u="none" strike="noStrike" kern="1200" cap="none" spc="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473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683">
        <p15:prstTrans prst="fallOver"/>
      </p:transition>
    </mc:Choice>
    <mc:Fallback xmlns="">
      <p:transition spd="slow" advTm="96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407" y="3876825"/>
            <a:ext cx="6530956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EBEBE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সংযোগ সঠিক না হলে কী হতে পারে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2814" y="1106715"/>
            <a:ext cx="3806371" cy="1107996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aimanLipi" panose="03000609000000000000" pitchFamily="65" charset="0"/>
                <a:ea typeface="+mn-ea"/>
                <a:cs typeface="SolaimanLipi" panose="03000609000000000000" pitchFamily="65" charset="0"/>
              </a:rPr>
              <a:t>একক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aimanLipi" panose="03000609000000000000" pitchFamily="65" charset="0"/>
                <a:ea typeface="+mn-ea"/>
                <a:cs typeface="SolaimanLipi" panose="03000609000000000000" pitchFamily="65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aimanLipi" panose="03000609000000000000" pitchFamily="65" charset="0"/>
                <a:ea typeface="+mn-ea"/>
                <a:cs typeface="SolaimanLipi" panose="03000609000000000000" pitchFamily="65" charset="0"/>
              </a:rPr>
              <a:t>কাজ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aimanLipi" panose="03000609000000000000" pitchFamily="65" charset="0"/>
              <a:ea typeface="+mn-ea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8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1F9A9-EE7C-4F20-A8B3-445A06C70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r="82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8A656-6C58-4C7B-A4E1-D0B760F1C390}"/>
              </a:ext>
            </a:extLst>
          </p:cNvPr>
          <p:cNvSpPr txBox="1"/>
          <p:nvPr/>
        </p:nvSpPr>
        <p:spPr>
          <a:xfrm>
            <a:off x="6241142" y="5406573"/>
            <a:ext cx="580571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ম্পিউটার প্রসেসরকে ঠান্ডা করার জন্য তার ওপর ফ্যান লাগানো </a:t>
            </a:r>
            <a:r>
              <a:rPr lang="as-IN" sz="40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8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031980-E480-43DB-B38C-707B882B5AE8}"/>
              </a:ext>
            </a:extLst>
          </p:cNvPr>
          <p:cNvSpPr txBox="1"/>
          <p:nvPr/>
        </p:nvSpPr>
        <p:spPr>
          <a:xfrm>
            <a:off x="725716" y="5867401"/>
            <a:ext cx="1071154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বাতাস প্রবাহ যেন সঠিক থাকে সেটা ঠিক রাখতে হবে।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75C77-9E06-4CF9-AA38-5417BFF18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8" y="148772"/>
            <a:ext cx="54864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31D76-2595-4F8D-8083-0577C24C9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7" y="148772"/>
            <a:ext cx="622788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59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809" y="1369418"/>
            <a:ext cx="3342807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bn-B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084" y="3800771"/>
            <a:ext cx="9435831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ভিতর ফ্যান লাগানো থাকে কেন? বর্ণনা কর।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99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0285" y="1290984"/>
            <a:ext cx="2823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6971" y="2870657"/>
            <a:ext cx="10189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</a:t>
            </a:r>
            <a:r>
              <a:rPr lang="en-US" sz="400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নিরাপদ ব্যবহার বলতে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কী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বোঝ?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lang="en-US" sz="400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বিদ্যুতের ভোল্টেজ কত?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 </a:t>
            </a:r>
            <a:r>
              <a:rPr lang="en-US" sz="400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বৈদ্যুতিক শক খেলে তার কী অবস্থা হয়?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8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22BF2-35E6-45A0-86C9-1E998F115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6679BB-63FF-4BEC-B77F-845CDEF26473}"/>
              </a:ext>
            </a:extLst>
          </p:cNvPr>
          <p:cNvSpPr txBox="1"/>
          <p:nvPr/>
        </p:nvSpPr>
        <p:spPr>
          <a:xfrm>
            <a:off x="3563792" y="4919889"/>
            <a:ext cx="5586929" cy="110799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94000"/>
                  <a:satMod val="105000"/>
                  <a:lumMod val="102000"/>
                </a:schemeClr>
              </a:gs>
              <a:gs pos="100000">
                <a:schemeClr val="accent5">
                  <a:shade val="74000"/>
                  <a:satMod val="128000"/>
                  <a:lumMod val="10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ধন্যবাদ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সবাইকে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08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6792" y="2838450"/>
            <a:ext cx="6454395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ষ</a:t>
            </a:r>
            <a:r>
              <a:rPr kumimoji="0" lang="as-I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্ঠ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যোগাযোগ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প্রযুক্তি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790" y="598715"/>
            <a:ext cx="4495800" cy="1323439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97">
        <p14:prism/>
      </p:transition>
    </mc:Choice>
    <mc:Fallback xmlns="">
      <p:transition spd="slow" advTm="869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1107" y="1105495"/>
            <a:ext cx="32004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D8FC68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উপস্থাপনায়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D8FC68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1971" y="2582406"/>
            <a:ext cx="8686800" cy="317009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মজনু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মিয়া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আইসিটি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ভোড়া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কালিকাবাড়ী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হাতেম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মাধ্যমিক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বেতাগী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বরগুনা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E-mail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: moznu195@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gmail.com</a:t>
            </a:r>
          </a:p>
        </p:txBody>
      </p:sp>
    </p:spTree>
    <p:extLst>
      <p:ext uri="{BB962C8B-B14F-4D97-AF65-F5344CB8AC3E}">
        <p14:creationId xmlns:p14="http://schemas.microsoft.com/office/powerpoint/2010/main" val="38528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0D620C-57F4-449B-9591-C19FCE451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0"/>
          <a:stretch/>
        </p:blipFill>
        <p:spPr>
          <a:xfrm>
            <a:off x="-1" y="-1"/>
            <a:ext cx="12192001" cy="6740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5574374" y="3959370"/>
            <a:ext cx="923330" cy="45470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দ্বারা কী বোঝ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3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3F6955-DACF-4D58-9315-4888885DB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4A1F4B-BDA1-40FF-9611-AE8EAE993F10}"/>
              </a:ext>
            </a:extLst>
          </p:cNvPr>
          <p:cNvSpPr txBox="1"/>
          <p:nvPr/>
        </p:nvSpPr>
        <p:spPr>
          <a:xfrm rot="5400000">
            <a:off x="8914682" y="4006839"/>
            <a:ext cx="923330" cy="41822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যাচ্ছে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49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348" y="2038564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as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412A2-CC66-4FAB-93DF-F7EDA12C4B91}"/>
              </a:ext>
            </a:extLst>
          </p:cNvPr>
          <p:cNvSpPr txBox="1"/>
          <p:nvPr/>
        </p:nvSpPr>
        <p:spPr>
          <a:xfrm>
            <a:off x="1455328" y="599904"/>
            <a:ext cx="9281343" cy="923330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যোগাযোগ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প্রযুক্তি</a:t>
            </a:r>
            <a:r>
              <a:rPr lang="en-US" sz="54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নিরাপদ ব্যবহার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DEB13-CB00-4CD2-8B17-24919227CF64}"/>
              </a:ext>
            </a:extLst>
          </p:cNvPr>
          <p:cNvSpPr txBox="1"/>
          <p:nvPr/>
        </p:nvSpPr>
        <p:spPr>
          <a:xfrm>
            <a:off x="2328025" y="3977556"/>
            <a:ext cx="7127646" cy="1938992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lang="en-US" sz="6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ব্যবহার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49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457201"/>
            <a:ext cx="236220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900" y="2244060"/>
            <a:ext cx="95847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প্রযুক্তির নিরাপদ ব্যবহার কী বলতে পা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কম্পিউটারের স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ৈদ্যুতিক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ংযোগ দিতে পারব।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 কি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বহার ক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পারব।</a:t>
            </a:r>
          </a:p>
        </p:txBody>
      </p:sp>
    </p:spTree>
    <p:extLst>
      <p:ext uri="{BB962C8B-B14F-4D97-AF65-F5344CB8AC3E}">
        <p14:creationId xmlns:p14="http://schemas.microsoft.com/office/powerpoint/2010/main" val="453242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6171A-CB6B-4D47-B461-F6E966013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084C3D-20EA-423F-84AE-AFBEB93CC088}"/>
              </a:ext>
            </a:extLst>
          </p:cNvPr>
          <p:cNvSpPr txBox="1"/>
          <p:nvPr/>
        </p:nvSpPr>
        <p:spPr>
          <a:xfrm>
            <a:off x="533400" y="4909457"/>
            <a:ext cx="3559628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r>
              <a:rPr kumimoji="0" lang="as-I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lang="en-US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ম্পিউটার ব্যবহার ক</a:t>
            </a:r>
            <a:r>
              <a:rPr lang="as-IN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74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875F17-1034-4957-8208-6F36B5686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495" r="969" b="3488"/>
          <a:stretch/>
        </p:blipFill>
        <p:spPr>
          <a:xfrm>
            <a:off x="30986" y="55417"/>
            <a:ext cx="12161014" cy="600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A408CA-B101-4CB6-9D3E-AEB40C7BFA3E}"/>
              </a:ext>
            </a:extLst>
          </p:cNvPr>
          <p:cNvSpPr txBox="1"/>
          <p:nvPr/>
        </p:nvSpPr>
        <p:spPr>
          <a:xfrm>
            <a:off x="1053059" y="6088559"/>
            <a:ext cx="4013618" cy="76944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বৈদ্যুতিক স</a:t>
            </a:r>
            <a:r>
              <a:rPr lang="as-IN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34D03-BF51-44D2-BC7B-68CCC1B58018}"/>
              </a:ext>
            </a:extLst>
          </p:cNvPr>
          <p:cNvSpPr txBox="1"/>
          <p:nvPr/>
        </p:nvSpPr>
        <p:spPr>
          <a:xfrm>
            <a:off x="7288966" y="6088559"/>
            <a:ext cx="4448331" cy="76944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বৈদ্যুতিক স</a:t>
            </a:r>
            <a:r>
              <a:rPr lang="as-IN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67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5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243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Mongolian Baiti</vt:lpstr>
      <vt:lpstr>NikoshBAN</vt:lpstr>
      <vt:lpstr>SolaimanLipi</vt:lpstr>
      <vt:lpstr>Tw Cen MT</vt:lpstr>
      <vt:lpstr>Tw Cen MT Condensed</vt:lpstr>
      <vt:lpstr>Wingdings</vt:lpstr>
      <vt:lpstr>Wingdings 3</vt:lpstr>
      <vt:lpstr>Office Theme</vt:lpstr>
      <vt:lpstr>2_Circuit</vt:lpstr>
      <vt:lpstr>Integral</vt:lpstr>
      <vt:lpstr>1_Celestial</vt:lpstr>
      <vt:lpstr>1_Circuit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MOZNU</dc:creator>
  <cp:lastModifiedBy>MOZNU</cp:lastModifiedBy>
  <cp:revision>24</cp:revision>
  <dcterms:created xsi:type="dcterms:W3CDTF">2020-04-08T13:18:18Z</dcterms:created>
  <dcterms:modified xsi:type="dcterms:W3CDTF">2020-04-08T15:23:19Z</dcterms:modified>
</cp:coreProperties>
</file>