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18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notesSlides/notesSlide1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7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70" r:id="rId15"/>
    <p:sldId id="269" r:id="rId16"/>
    <p:sldId id="271" r:id="rId17"/>
    <p:sldId id="273" r:id="rId18"/>
    <p:sldId id="274" r:id="rId19"/>
    <p:sldId id="275" r:id="rId20"/>
    <p:sldId id="281" r:id="rId21"/>
    <p:sldId id="276" r:id="rId22"/>
    <p:sldId id="277" r:id="rId23"/>
    <p:sldId id="278" r:id="rId24"/>
    <p:sldId id="280" r:id="rId25"/>
    <p:sldId id="279" r:id="rId2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3137" autoAdjust="0"/>
  </p:normalViewPr>
  <p:slideViewPr>
    <p:cSldViewPr>
      <p:cViewPr varScale="1">
        <p:scale>
          <a:sx n="62" d="100"/>
          <a:sy n="62" d="100"/>
        </p:scale>
        <p:origin x="-816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592AE97-BB3F-4EE5-A1FD-540CCB9CB0F8}" type="datetimeFigureOut">
              <a:rPr lang="en-US" smtClean="0"/>
              <a:pPr/>
              <a:t>4/8/2020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920925F-BBF1-4B40-ABA0-4F63ED8E62C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Teacher can say it orally.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20925F-BBF1-4B40-ABA0-4F63ED8E62CB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At first teacher will show</a:t>
            </a:r>
            <a:r>
              <a:rPr lang="en-US" baseline="0" dirty="0" smtClean="0"/>
              <a:t> the words then ask his/her students to tell the meaning and making sentences. If they fail teacher will show the picture again. For feedback click on meaning button.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20925F-BBF1-4B40-ABA0-4F63ED8E62CB}" type="slidenum">
              <a:rPr lang="en-US" smtClean="0"/>
              <a:pPr/>
              <a:t>13</a:t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At first teacher will show</a:t>
            </a:r>
            <a:r>
              <a:rPr lang="en-US" baseline="0" dirty="0" smtClean="0"/>
              <a:t> the words then ask his/her students to tell the meaning and making sentences. If they fail teacher will show the picture again. For feedback click on meaning button.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20925F-BBF1-4B40-ABA0-4F63ED8E62CB}" type="slidenum">
              <a:rPr lang="en-US" smtClean="0"/>
              <a:pPr/>
              <a:t>14</a:t>
            </a:fld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At first teacher will show</a:t>
            </a:r>
            <a:r>
              <a:rPr lang="en-US" baseline="0" dirty="0" smtClean="0"/>
              <a:t> the words then ask his/her students to tell the meaning and making sentences. If they fail teacher will show the picture again. For feedback click on meaning button.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20925F-BBF1-4B40-ABA0-4F63ED8E62CB}" type="slidenum">
              <a:rPr lang="en-US" smtClean="0"/>
              <a:pPr/>
              <a:t>15</a:t>
            </a:fld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Show the picture. And elicit</a:t>
            </a:r>
            <a:r>
              <a:rPr lang="en-US" baseline="0" dirty="0" smtClean="0"/>
              <a:t> the answer what is she doing?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20925F-BBF1-4B40-ABA0-4F63ED8E62CB}" type="slidenum">
              <a:rPr lang="en-US" smtClean="0"/>
              <a:pPr/>
              <a:t>16</a:t>
            </a:fld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Show the picture. And elicit</a:t>
            </a:r>
            <a:r>
              <a:rPr lang="en-US" baseline="0" dirty="0" smtClean="0"/>
              <a:t> the answer what are they doing? 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20925F-BBF1-4B40-ABA0-4F63ED8E62CB}" type="slidenum">
              <a:rPr lang="en-US" smtClean="0"/>
              <a:pPr/>
              <a:t>17</a:t>
            </a:fld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Show the picture. And elicit</a:t>
            </a:r>
            <a:r>
              <a:rPr lang="en-US" baseline="0" dirty="0" smtClean="0"/>
              <a:t> the answer what is about. 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20925F-BBF1-4B40-ABA0-4F63ED8E62CB}" type="slidenum">
              <a:rPr lang="en-US" smtClean="0"/>
              <a:pPr/>
              <a:t>18</a:t>
            </a:fld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Teacher will give the </a:t>
            </a:r>
            <a:r>
              <a:rPr lang="en-US" dirty="0" err="1" smtClean="0"/>
              <a:t>ss</a:t>
            </a:r>
            <a:r>
              <a:rPr lang="en-US" dirty="0" smtClean="0"/>
              <a:t> individual task .and elicit the answer</a:t>
            </a:r>
            <a:r>
              <a:rPr lang="en-US" baseline="0" dirty="0" smtClean="0"/>
              <a:t> from the ss. If they fail to answer, teacher will help them.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20925F-BBF1-4B40-ABA0-4F63ED8E62CB}" type="slidenum">
              <a:rPr lang="en-US" smtClean="0"/>
              <a:pPr/>
              <a:t>21</a:t>
            </a:fld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Teacher will give the </a:t>
            </a:r>
            <a:r>
              <a:rPr lang="en-US" dirty="0" err="1" smtClean="0"/>
              <a:t>ss</a:t>
            </a:r>
            <a:r>
              <a:rPr lang="en-US" dirty="0" smtClean="0"/>
              <a:t> pair task .and elicit the answer</a:t>
            </a:r>
            <a:r>
              <a:rPr lang="en-US" baseline="0" dirty="0" smtClean="0"/>
              <a:t> from the ss. If they fail to answer, teacher will help them.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20925F-BBF1-4B40-ABA0-4F63ED8E62CB}" type="slidenum">
              <a:rPr lang="en-US" smtClean="0"/>
              <a:pPr/>
              <a:t>22</a:t>
            </a:fld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Teacher will give the </a:t>
            </a:r>
            <a:r>
              <a:rPr lang="en-US" dirty="0" err="1" smtClean="0"/>
              <a:t>ss</a:t>
            </a:r>
            <a:r>
              <a:rPr lang="en-US" dirty="0" smtClean="0"/>
              <a:t> this task .and elicit the answer</a:t>
            </a:r>
            <a:r>
              <a:rPr lang="en-US" baseline="0" dirty="0" smtClean="0"/>
              <a:t> from the ss. If they fail to answer, teacher will help them.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20925F-BBF1-4B40-ABA0-4F63ED8E62CB}" type="slidenum">
              <a:rPr lang="en-US" smtClean="0"/>
              <a:pPr/>
              <a:t>23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After</a:t>
            </a:r>
            <a:r>
              <a:rPr lang="en-US" baseline="0" dirty="0" smtClean="0"/>
              <a:t> showing the video ,the teacher will elicit the answer from the student. If they fail to answer, the will help them.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20925F-BBF1-4B40-ABA0-4F63ED8E62CB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At first teacher will show</a:t>
            </a:r>
            <a:r>
              <a:rPr lang="en-US" baseline="0" dirty="0" smtClean="0"/>
              <a:t> the words then ask his/her students to tell the meaning and making sentences. If they fail teacher will show the picture again. For feedback click on meaning button.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20925F-BBF1-4B40-ABA0-4F63ED8E62CB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At first teacher will show</a:t>
            </a:r>
            <a:r>
              <a:rPr lang="en-US" baseline="0" dirty="0" smtClean="0"/>
              <a:t> the words then ask his/her students to tell the meaning and making sentences. If they fail teacher will show the picture again. For feedback click on meaning button.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20925F-BBF1-4B40-ABA0-4F63ED8E62CB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At first teacher will show</a:t>
            </a:r>
            <a:r>
              <a:rPr lang="en-US" baseline="0" dirty="0" smtClean="0"/>
              <a:t> the words then ask his/her students to tell the meaning and making sentences. If they fail teacher will show the picture again. For feedback click on meaning button.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20925F-BBF1-4B40-ABA0-4F63ED8E62CB}" type="slidenum">
              <a:rPr lang="en-US" smtClean="0"/>
              <a:pPr/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At first teacher will show</a:t>
            </a:r>
            <a:r>
              <a:rPr lang="en-US" baseline="0" dirty="0" smtClean="0"/>
              <a:t> the words then ask his/her students to tell the meaning and making sentences. If they fail teacher will show the picture again. For feedback click on meaning button.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20925F-BBF1-4B40-ABA0-4F63ED8E62CB}" type="slidenum">
              <a:rPr lang="en-US" smtClean="0"/>
              <a:pPr/>
              <a:t>9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At first teacher will show</a:t>
            </a:r>
            <a:r>
              <a:rPr lang="en-US" baseline="0" dirty="0" smtClean="0"/>
              <a:t> the words then ask his/her students to tell the meaning and making sentences. If they fail teacher will show the picture again. For feedback click on meaning button.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20925F-BBF1-4B40-ABA0-4F63ED8E62CB}" type="slidenum">
              <a:rPr lang="en-US" smtClean="0"/>
              <a:pPr/>
              <a:t>10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At first teacher will show</a:t>
            </a:r>
            <a:r>
              <a:rPr lang="en-US" baseline="0" dirty="0" smtClean="0"/>
              <a:t> the words then ask his/her students to tell the meaning and making sentences. If they fail teacher will show the picture again. For feedback click on meaning button.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20925F-BBF1-4B40-ABA0-4F63ED8E62CB}" type="slidenum">
              <a:rPr lang="en-US" smtClean="0"/>
              <a:pPr/>
              <a:t>11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At first teacher will show</a:t>
            </a:r>
            <a:r>
              <a:rPr lang="en-US" baseline="0" dirty="0" smtClean="0"/>
              <a:t> the words then ask his/her students to tell the meaning and making sentences. If they fail teacher will show the picture again. For feedback click on meaning button.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20925F-BBF1-4B40-ABA0-4F63ED8E62CB}" type="slidenum">
              <a:rPr lang="en-US" smtClean="0"/>
              <a:pPr/>
              <a:t>12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4/8/2020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4/8/2020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4/8/2020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4/8/2020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mailto:E-mail-rabiulhasan2113044@gmail.com" TargetMode="Externa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04800" y="304800"/>
            <a:ext cx="8610600" cy="160020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8000" dirty="0" smtClean="0">
                <a:latin typeface="Times New Roman" pitchFamily="18" charset="0"/>
                <a:cs typeface="Times New Roman" pitchFamily="18" charset="0"/>
              </a:rPr>
              <a:t>Welcome everybody</a:t>
            </a:r>
            <a:endParaRPr lang="en-US" sz="8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04800" y="2133600"/>
            <a:ext cx="8610600" cy="4495800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85800" y="1524000"/>
            <a:ext cx="3429000" cy="12192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Queue   </a:t>
            </a:r>
            <a:endParaRPr lang="en-US" sz="48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609600" y="4343400"/>
            <a:ext cx="3657600" cy="99060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6600" dirty="0" smtClean="0">
                <a:latin typeface="Times New Roman" pitchFamily="18" charset="0"/>
                <a:cs typeface="Times New Roman" pitchFamily="18" charset="0"/>
              </a:rPr>
              <a:t>Line  </a:t>
            </a:r>
            <a:endParaRPr lang="en-US" sz="6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800600" y="4419600"/>
            <a:ext cx="4038600" cy="9144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dirty="0" smtClean="0"/>
              <a:t> </a:t>
            </a:r>
            <a:r>
              <a:rPr lang="en-US" sz="4000" dirty="0" err="1" smtClean="0"/>
              <a:t>লাইন</a:t>
            </a:r>
            <a:r>
              <a:rPr lang="en-US" sz="4000" dirty="0" smtClean="0"/>
              <a:t> </a:t>
            </a:r>
            <a:endParaRPr lang="en-US" sz="4000" dirty="0"/>
          </a:p>
        </p:txBody>
      </p:sp>
      <p:sp>
        <p:nvSpPr>
          <p:cNvPr id="5" name="Rectangle 4"/>
          <p:cNvSpPr/>
          <p:nvPr/>
        </p:nvSpPr>
        <p:spPr>
          <a:xfrm>
            <a:off x="381000" y="5638800"/>
            <a:ext cx="8305800" cy="8382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A woman was standing in the queue. </a:t>
            </a:r>
            <a:endParaRPr lang="en-US" sz="4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Round Diagonal Corner Rectangle 5"/>
          <p:cNvSpPr/>
          <p:nvPr/>
        </p:nvSpPr>
        <p:spPr>
          <a:xfrm>
            <a:off x="4876800" y="762000"/>
            <a:ext cx="3962400" cy="3229235"/>
          </a:xfrm>
          <a:prstGeom prst="round2DiagRect">
            <a:avLst/>
          </a:prstGeom>
          <a:blipFill dpi="0" rotWithShape="1">
            <a:blip r:embed="rId3"/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8" dur="1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3" dur="1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9" dur="1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  <p:bldP spid="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85800" y="1524000"/>
            <a:ext cx="3429000" cy="12192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Tightly    </a:t>
            </a:r>
            <a:endParaRPr lang="en-US" sz="48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609600" y="4343400"/>
            <a:ext cx="3657600" cy="99060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5400" dirty="0" smtClean="0"/>
              <a:t>Compactly   </a:t>
            </a:r>
            <a:endParaRPr lang="en-US" sz="5400" dirty="0"/>
          </a:p>
        </p:txBody>
      </p:sp>
      <p:sp>
        <p:nvSpPr>
          <p:cNvPr id="4" name="Rectangle 3"/>
          <p:cNvSpPr/>
          <p:nvPr/>
        </p:nvSpPr>
        <p:spPr>
          <a:xfrm>
            <a:off x="4800600" y="4419600"/>
            <a:ext cx="4038600" cy="9144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5400" dirty="0" smtClean="0"/>
              <a:t>  </a:t>
            </a:r>
            <a:r>
              <a:rPr lang="en-US" sz="5400" dirty="0" err="1" smtClean="0"/>
              <a:t>শক্তভাবে</a:t>
            </a:r>
            <a:r>
              <a:rPr lang="en-US" sz="5400" dirty="0" smtClean="0"/>
              <a:t> </a:t>
            </a:r>
            <a:endParaRPr lang="en-US" sz="5400" dirty="0"/>
          </a:p>
        </p:txBody>
      </p:sp>
      <p:sp>
        <p:nvSpPr>
          <p:cNvPr id="5" name="Rectangle 4"/>
          <p:cNvSpPr/>
          <p:nvPr/>
        </p:nvSpPr>
        <p:spPr>
          <a:xfrm>
            <a:off x="381000" y="5638800"/>
            <a:ext cx="8305800" cy="8382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She was holding her child’s hand tightly. </a:t>
            </a:r>
            <a:endParaRPr lang="en-US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Round Diagonal Corner Rectangle 5"/>
          <p:cNvSpPr/>
          <p:nvPr/>
        </p:nvSpPr>
        <p:spPr>
          <a:xfrm>
            <a:off x="4876800" y="762000"/>
            <a:ext cx="3962400" cy="3229235"/>
          </a:xfrm>
          <a:prstGeom prst="round2DiagRect">
            <a:avLst/>
          </a:prstGeom>
          <a:blipFill dpi="0" rotWithShape="1">
            <a:blip r:embed="rId3"/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8" dur="1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3" dur="1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9" dur="1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  <p:bldP spid="6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685800" y="1524000"/>
            <a:ext cx="3429000" cy="12192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In front of     </a:t>
            </a:r>
            <a:endParaRPr lang="en-US" sz="48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09600" y="4343400"/>
            <a:ext cx="3657600" cy="99060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5400" dirty="0" smtClean="0"/>
              <a:t>Before    </a:t>
            </a:r>
            <a:endParaRPr lang="en-US" sz="5400" dirty="0"/>
          </a:p>
        </p:txBody>
      </p:sp>
      <p:sp>
        <p:nvSpPr>
          <p:cNvPr id="9" name="Rectangle 8"/>
          <p:cNvSpPr/>
          <p:nvPr/>
        </p:nvSpPr>
        <p:spPr>
          <a:xfrm>
            <a:off x="4800600" y="4419600"/>
            <a:ext cx="4038600" cy="9144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5400" dirty="0" smtClean="0"/>
              <a:t>  </a:t>
            </a:r>
            <a:r>
              <a:rPr lang="en-US" sz="5400" dirty="0" err="1" smtClean="0"/>
              <a:t>সামনে</a:t>
            </a:r>
            <a:r>
              <a:rPr lang="en-US" sz="5400" dirty="0" smtClean="0"/>
              <a:t>  </a:t>
            </a:r>
            <a:endParaRPr lang="en-US" sz="5400" dirty="0"/>
          </a:p>
        </p:txBody>
      </p:sp>
      <p:sp>
        <p:nvSpPr>
          <p:cNvPr id="10" name="Rectangle 9"/>
          <p:cNvSpPr/>
          <p:nvPr/>
        </p:nvSpPr>
        <p:spPr>
          <a:xfrm>
            <a:off x="381000" y="5486400"/>
            <a:ext cx="8305800" cy="12192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A group of young people talking loudly and drinking tea in front of a tea stall. </a:t>
            </a:r>
            <a:endParaRPr lang="en-US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Round Diagonal Corner Rectangle 10"/>
          <p:cNvSpPr/>
          <p:nvPr/>
        </p:nvSpPr>
        <p:spPr>
          <a:xfrm>
            <a:off x="4876800" y="762000"/>
            <a:ext cx="3962400" cy="3229235"/>
          </a:xfrm>
          <a:prstGeom prst="round2DiagRect">
            <a:avLst/>
          </a:prstGeom>
          <a:blipFill dpi="0" rotWithShape="1">
            <a:blip r:embed="rId3"/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8" dur="1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3" dur="1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9" dur="1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  <p:bldP spid="11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85800" y="1524000"/>
            <a:ext cx="3429000" cy="12192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Couple      </a:t>
            </a:r>
            <a:endParaRPr lang="en-US" sz="48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609600" y="4343400"/>
            <a:ext cx="3657600" cy="99060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5400" dirty="0" smtClean="0"/>
              <a:t>Pair, Twin    </a:t>
            </a:r>
            <a:endParaRPr lang="en-US" sz="5400" dirty="0"/>
          </a:p>
        </p:txBody>
      </p:sp>
      <p:sp>
        <p:nvSpPr>
          <p:cNvPr id="4" name="Rectangle 3"/>
          <p:cNvSpPr/>
          <p:nvPr/>
        </p:nvSpPr>
        <p:spPr>
          <a:xfrm>
            <a:off x="4800600" y="4419600"/>
            <a:ext cx="4038600" cy="9144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5400" dirty="0" smtClean="0"/>
              <a:t>  </a:t>
            </a:r>
            <a:r>
              <a:rPr lang="en-US" sz="5400" dirty="0" err="1" smtClean="0"/>
              <a:t>দম্পতি</a:t>
            </a:r>
            <a:r>
              <a:rPr lang="en-US" sz="5400" dirty="0" smtClean="0"/>
              <a:t>   </a:t>
            </a:r>
            <a:endParaRPr lang="en-US" sz="5400" dirty="0"/>
          </a:p>
        </p:txBody>
      </p:sp>
      <p:sp>
        <p:nvSpPr>
          <p:cNvPr id="5" name="Rectangle 4"/>
          <p:cNvSpPr/>
          <p:nvPr/>
        </p:nvSpPr>
        <p:spPr>
          <a:xfrm>
            <a:off x="381000" y="5486400"/>
            <a:ext cx="8305800" cy="12192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An old couple was trying to find a quiet place to sit down and rest. </a:t>
            </a:r>
            <a:endParaRPr lang="en-US" sz="4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Round Diagonal Corner Rectangle 5"/>
          <p:cNvSpPr/>
          <p:nvPr/>
        </p:nvSpPr>
        <p:spPr>
          <a:xfrm>
            <a:off x="4876800" y="762000"/>
            <a:ext cx="3962400" cy="3229235"/>
          </a:xfrm>
          <a:prstGeom prst="round2DiagRect">
            <a:avLst/>
          </a:prstGeom>
          <a:blipFill dpi="0" rotWithShape="1">
            <a:blip r:embed="rId3"/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8" dur="1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3" dur="1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9" dur="1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  <p:bldP spid="6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85800" y="1524000"/>
            <a:ext cx="3429000" cy="12192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Waiting room      </a:t>
            </a:r>
            <a:endParaRPr lang="en-US" sz="44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609600" y="4343400"/>
            <a:ext cx="3657600" cy="99060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800" dirty="0" smtClean="0"/>
              <a:t>Waiting room    </a:t>
            </a:r>
            <a:endParaRPr lang="en-US" sz="4800" dirty="0"/>
          </a:p>
        </p:txBody>
      </p:sp>
      <p:sp>
        <p:nvSpPr>
          <p:cNvPr id="4" name="Rectangle 3"/>
          <p:cNvSpPr/>
          <p:nvPr/>
        </p:nvSpPr>
        <p:spPr>
          <a:xfrm>
            <a:off x="4343400" y="4419600"/>
            <a:ext cx="4724400" cy="9144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 smtClean="0"/>
              <a:t>  </a:t>
            </a:r>
            <a:r>
              <a:rPr lang="en-US" sz="3200" dirty="0" err="1" smtClean="0"/>
              <a:t>বিশ্রামাগার</a:t>
            </a:r>
            <a:r>
              <a:rPr lang="en-US" sz="3200" dirty="0" smtClean="0"/>
              <a:t>, </a:t>
            </a:r>
            <a:r>
              <a:rPr lang="en-US" sz="3200" dirty="0" err="1" smtClean="0"/>
              <a:t>অপেক্ষামান</a:t>
            </a:r>
            <a:r>
              <a:rPr lang="en-US" sz="3200" dirty="0" smtClean="0"/>
              <a:t> </a:t>
            </a:r>
            <a:r>
              <a:rPr lang="en-US" sz="3200" dirty="0" err="1" smtClean="0"/>
              <a:t>কক্ষ</a:t>
            </a:r>
            <a:r>
              <a:rPr lang="en-US" sz="3200" dirty="0" smtClean="0"/>
              <a:t>   </a:t>
            </a:r>
            <a:endParaRPr lang="en-US" sz="3200" dirty="0"/>
          </a:p>
        </p:txBody>
      </p:sp>
      <p:sp>
        <p:nvSpPr>
          <p:cNvPr id="5" name="Rectangle 4"/>
          <p:cNvSpPr/>
          <p:nvPr/>
        </p:nvSpPr>
        <p:spPr>
          <a:xfrm>
            <a:off x="381000" y="5486400"/>
            <a:ext cx="8305800" cy="12192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The waiting room was crowded, too.</a:t>
            </a:r>
            <a:endParaRPr lang="en-US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Round Diagonal Corner Rectangle 5"/>
          <p:cNvSpPr/>
          <p:nvPr/>
        </p:nvSpPr>
        <p:spPr>
          <a:xfrm>
            <a:off x="4876800" y="762000"/>
            <a:ext cx="3962400" cy="3229235"/>
          </a:xfrm>
          <a:prstGeom prst="round2DiagRect">
            <a:avLst/>
          </a:prstGeom>
          <a:blipFill dpi="0" rotWithShape="1">
            <a:blip r:embed="rId3"/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8" dur="1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3" dur="1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9" dur="1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  <p:bldP spid="6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85800" y="1524000"/>
            <a:ext cx="3429000" cy="12192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Carry      </a:t>
            </a:r>
            <a:endParaRPr lang="en-US" sz="48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609600" y="4343400"/>
            <a:ext cx="3657600" cy="99060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800" dirty="0" smtClean="0"/>
              <a:t>Bear, Convey    </a:t>
            </a:r>
            <a:endParaRPr lang="en-US" sz="4800" dirty="0"/>
          </a:p>
        </p:txBody>
      </p:sp>
      <p:sp>
        <p:nvSpPr>
          <p:cNvPr id="4" name="Rectangle 3"/>
          <p:cNvSpPr/>
          <p:nvPr/>
        </p:nvSpPr>
        <p:spPr>
          <a:xfrm>
            <a:off x="4800600" y="4419600"/>
            <a:ext cx="4038600" cy="9144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5400" dirty="0" smtClean="0"/>
              <a:t>  </a:t>
            </a:r>
            <a:r>
              <a:rPr lang="en-US" sz="5400" dirty="0" err="1" smtClean="0"/>
              <a:t>বহন</a:t>
            </a:r>
            <a:r>
              <a:rPr lang="en-US" sz="5400" dirty="0" smtClean="0"/>
              <a:t> </a:t>
            </a:r>
            <a:r>
              <a:rPr lang="en-US" sz="5400" dirty="0" err="1" smtClean="0"/>
              <a:t>করা</a:t>
            </a:r>
            <a:r>
              <a:rPr lang="en-US" sz="5400" dirty="0" smtClean="0"/>
              <a:t>   </a:t>
            </a:r>
            <a:endParaRPr lang="en-US" sz="5400" dirty="0"/>
          </a:p>
        </p:txBody>
      </p:sp>
      <p:sp>
        <p:nvSpPr>
          <p:cNvPr id="5" name="Rectangle 4"/>
          <p:cNvSpPr/>
          <p:nvPr/>
        </p:nvSpPr>
        <p:spPr>
          <a:xfrm>
            <a:off x="381000" y="5486400"/>
            <a:ext cx="8305800" cy="12192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400" dirty="0" smtClean="0">
                <a:latin typeface="Times New Roman" pitchFamily="18" charset="0"/>
                <a:cs typeface="Times New Roman" pitchFamily="18" charset="0"/>
              </a:rPr>
              <a:t>I saw one man who was trying to carry three heavy suitcases.</a:t>
            </a:r>
            <a:endParaRPr lang="en-US" sz="4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Round Diagonal Corner Rectangle 5"/>
          <p:cNvSpPr/>
          <p:nvPr/>
        </p:nvSpPr>
        <p:spPr>
          <a:xfrm>
            <a:off x="4876800" y="762000"/>
            <a:ext cx="3962400" cy="3229235"/>
          </a:xfrm>
          <a:prstGeom prst="round2DiagRect">
            <a:avLst/>
          </a:prstGeom>
          <a:blipFill dpi="0" rotWithShape="1">
            <a:blip r:embed="rId3"/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8" dur="1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3" dur="1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9" dur="1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  <p:bldP spid="6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447800" y="228600"/>
            <a:ext cx="5867400" cy="60960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Look at the picture</a:t>
            </a:r>
            <a:endParaRPr lang="en-US" sz="4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533400" y="914400"/>
            <a:ext cx="8001000" cy="4038600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533400" y="5105400"/>
            <a:ext cx="8077200" cy="137160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A young lady was sitting on a bench with her luggage at one corner. She was reading magazine. 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7" dur="1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447800" y="228600"/>
            <a:ext cx="5867400" cy="60960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Look at the picture</a:t>
            </a:r>
            <a:endParaRPr lang="en-US" sz="4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990600" y="1066800"/>
            <a:ext cx="7162800" cy="3733800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533400" y="5105400"/>
            <a:ext cx="8077200" cy="137160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My friend and I stood near talking and watching the crowd around.</a:t>
            </a:r>
            <a:endParaRPr lang="en-US" sz="4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7" dur="1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447800" y="228600"/>
            <a:ext cx="5867400" cy="60960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Look at the picture</a:t>
            </a:r>
            <a:endParaRPr lang="en-US" sz="4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990600" y="1066800"/>
            <a:ext cx="7162800" cy="3733800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533400" y="5105400"/>
            <a:ext cx="8077200" cy="137160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Soon my friend’s train started to leave. </a:t>
            </a:r>
            <a:endParaRPr lang="en-US" sz="4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7" dur="1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447800" y="228600"/>
            <a:ext cx="5867400" cy="60960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Look at the picture</a:t>
            </a:r>
            <a:endParaRPr lang="en-US" sz="4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762000" y="1066800"/>
            <a:ext cx="3429000" cy="3733800"/>
          </a:xfrm>
          <a:prstGeom prst="rect">
            <a:avLst/>
          </a:prstGeom>
          <a:blipFill>
            <a:blip r:embed="rId2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533400" y="5105400"/>
            <a:ext cx="3657600" cy="137160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As the train whistled. </a:t>
            </a:r>
            <a:endParaRPr lang="en-US" sz="4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800600" y="1066800"/>
            <a:ext cx="3429000" cy="3733800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4876800" y="4876800"/>
            <a:ext cx="3657600" cy="190500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He picked up his suitcase and said good bye to each other. 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7" dur="1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2" dur="1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7" dur="1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  <p:bldP spid="6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295400" y="533400"/>
            <a:ext cx="6705600" cy="769441"/>
          </a:xfrm>
          <a:prstGeom prst="rect">
            <a:avLst/>
          </a:prstGeom>
          <a:solidFill>
            <a:schemeClr val="bg2">
              <a:lumMod val="90000"/>
            </a:schemeClr>
          </a:solidFill>
          <a:ln w="3810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smtClean="0"/>
              <a:t>Identity</a:t>
            </a:r>
            <a:endParaRPr lang="en-US" sz="4400" b="1" dirty="0"/>
          </a:p>
        </p:txBody>
      </p:sp>
      <p:sp>
        <p:nvSpPr>
          <p:cNvPr id="4" name="Rectangle 3"/>
          <p:cNvSpPr/>
          <p:nvPr/>
        </p:nvSpPr>
        <p:spPr>
          <a:xfrm>
            <a:off x="304800" y="1676400"/>
            <a:ext cx="4038600" cy="48006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4572000" y="1676400"/>
            <a:ext cx="4267200" cy="480060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Md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Rabiul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Hasan</a:t>
            </a:r>
            <a:endParaRPr lang="en-US" sz="40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Asst. Teacher in English</a:t>
            </a:r>
          </a:p>
          <a:p>
            <a:pPr algn="ctr"/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Shaharpar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G A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Dakhil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Madrasah</a:t>
            </a:r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Debidwar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Cumilla</a:t>
            </a:r>
            <a:endParaRPr lang="en-US" sz="28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Mob-01816162333</a:t>
            </a:r>
          </a:p>
          <a:p>
            <a:pPr algn="ctr"/>
            <a:r>
              <a:rPr lang="en-US" sz="2400" dirty="0" smtClean="0">
                <a:latin typeface="Times New Roman" pitchFamily="18" charset="0"/>
                <a:cs typeface="Times New Roman" pitchFamily="18" charset="0"/>
                <a:hlinkClick r:id="rId3"/>
              </a:rPr>
              <a:t>E-mail-rabiulhasan2113044@gmail.com</a:t>
            </a:r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3" dur="1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8" dur="1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6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447800" y="228600"/>
            <a:ext cx="6019800" cy="9144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itchFamily="18" charset="0"/>
                <a:cs typeface="Times New Roman" pitchFamily="18" charset="0"/>
              </a:rPr>
              <a:t>Silent reading </a:t>
            </a:r>
            <a:endParaRPr lang="en-US" sz="6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685800" y="1600200"/>
            <a:ext cx="7696200" cy="4572000"/>
          </a:xfrm>
          <a:prstGeom prst="rect">
            <a:avLst/>
          </a:prstGeom>
          <a:blipFill>
            <a:blip r:embed="rId2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81000" y="228600"/>
            <a:ext cx="8077200" cy="76200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7200" dirty="0" smtClean="0">
                <a:latin typeface="Times New Roman" pitchFamily="18" charset="0"/>
                <a:cs typeface="Times New Roman" pitchFamily="18" charset="0"/>
              </a:rPr>
              <a:t>Individual work</a:t>
            </a:r>
            <a:endParaRPr lang="en-US" sz="7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81000" y="1143000"/>
            <a:ext cx="8077200" cy="10668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Match a word from column A with the word of column B that has opposite meaning.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533400" y="2590800"/>
            <a:ext cx="2057400" cy="609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See off</a:t>
            </a:r>
            <a:endParaRPr lang="en-US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533400" y="3429000"/>
            <a:ext cx="2057400" cy="609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Long </a:t>
            </a:r>
            <a:endParaRPr lang="en-US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533400" y="4267200"/>
            <a:ext cx="2057400" cy="609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Quiet </a:t>
            </a:r>
            <a:endParaRPr lang="en-US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533400" y="5181600"/>
            <a:ext cx="2057400" cy="609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Heavy </a:t>
            </a:r>
            <a:endParaRPr lang="en-US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5486400" y="6019800"/>
            <a:ext cx="2209800" cy="609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Short </a:t>
            </a:r>
            <a:endParaRPr lang="en-US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5486400" y="4267200"/>
            <a:ext cx="2133600" cy="609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Receive </a:t>
            </a:r>
            <a:endParaRPr lang="en-US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5486400" y="3352800"/>
            <a:ext cx="2133600" cy="685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Busy </a:t>
            </a:r>
            <a:endParaRPr lang="en-US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5486400" y="2514600"/>
            <a:ext cx="2133600" cy="685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Light </a:t>
            </a:r>
            <a:endParaRPr lang="en-US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5486400" y="5181600"/>
            <a:ext cx="2133600" cy="609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Drop </a:t>
            </a:r>
            <a:endParaRPr lang="en-US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533400" y="6019800"/>
            <a:ext cx="2057400" cy="609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Pick up </a:t>
            </a:r>
            <a:endParaRPr lang="en-US" sz="3600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5" name="Straight Arrow Connector 14"/>
          <p:cNvCxnSpPr/>
          <p:nvPr/>
        </p:nvCxnSpPr>
        <p:spPr>
          <a:xfrm>
            <a:off x="2514600" y="3124200"/>
            <a:ext cx="3276600" cy="12954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>
            <a:off x="2362200" y="3810000"/>
            <a:ext cx="3581400" cy="251460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 flipV="1">
            <a:off x="2362200" y="2971800"/>
            <a:ext cx="3429000" cy="236220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/>
          <p:nvPr/>
        </p:nvCxnSpPr>
        <p:spPr>
          <a:xfrm flipV="1">
            <a:off x="2286000" y="3657600"/>
            <a:ext cx="3429000" cy="91440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>
            <a:stCxn id="13" idx="3"/>
          </p:cNvCxnSpPr>
          <p:nvPr/>
        </p:nvCxnSpPr>
        <p:spPr>
          <a:xfrm flipV="1">
            <a:off x="2590800" y="5410200"/>
            <a:ext cx="3124200" cy="91440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7" dur="1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1" dur="1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5" dur="1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9" dur="1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3" dur="1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7" dur="1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41" dur="1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45" dur="1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49" dur="1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53" dur="1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58" dur="1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63" dur="1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68" dur="1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3" dur="1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8" dur="1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905000" y="304800"/>
            <a:ext cx="4953000" cy="99060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6600" dirty="0" smtClean="0">
                <a:latin typeface="Times New Roman" pitchFamily="18" charset="0"/>
                <a:cs typeface="Times New Roman" pitchFamily="18" charset="0"/>
              </a:rPr>
              <a:t>Pair work</a:t>
            </a:r>
            <a:endParaRPr lang="en-US" sz="6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Oval 2"/>
          <p:cNvSpPr/>
          <p:nvPr/>
        </p:nvSpPr>
        <p:spPr>
          <a:xfrm>
            <a:off x="1524000" y="1371600"/>
            <a:ext cx="5943600" cy="3886200"/>
          </a:xfrm>
          <a:prstGeom prst="ellipse">
            <a:avLst/>
          </a:prstGeom>
          <a:blipFill>
            <a:blip r:embed="rId3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533400" y="5486400"/>
            <a:ext cx="8305800" cy="106680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Look at the picture and write 5 sentence about the picture</a:t>
            </a:r>
            <a:endParaRPr lang="en-US" sz="4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7" dur="1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438400" y="228600"/>
            <a:ext cx="4191000" cy="121920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7200" dirty="0" smtClean="0">
                <a:latin typeface="Times New Roman" pitchFamily="18" charset="0"/>
                <a:cs typeface="Times New Roman" pitchFamily="18" charset="0"/>
              </a:rPr>
              <a:t>Evaluation </a:t>
            </a:r>
            <a:endParaRPr lang="en-US" sz="7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914400" y="1676400"/>
            <a:ext cx="7010400" cy="53340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Where was </a:t>
            </a:r>
            <a:r>
              <a:rPr lang="en-US" sz="3600" b="1" dirty="0" err="1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Sajjad</a:t>
            </a:r>
            <a:r>
              <a:rPr lang="en-US" sz="36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going?</a:t>
            </a:r>
          </a:p>
        </p:txBody>
      </p:sp>
      <p:sp>
        <p:nvSpPr>
          <p:cNvPr id="6" name="Rectangle 5"/>
          <p:cNvSpPr/>
          <p:nvPr/>
        </p:nvSpPr>
        <p:spPr>
          <a:xfrm>
            <a:off x="914400" y="2286000"/>
            <a:ext cx="7010400" cy="53340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Who was sitting on a bench ?</a:t>
            </a:r>
          </a:p>
        </p:txBody>
      </p:sp>
      <p:sp>
        <p:nvSpPr>
          <p:cNvPr id="7" name="Rectangle 6"/>
          <p:cNvSpPr/>
          <p:nvPr/>
        </p:nvSpPr>
        <p:spPr>
          <a:xfrm>
            <a:off x="914400" y="2971800"/>
            <a:ext cx="7010400" cy="99060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Who were trying to find out a quiet place and why ?</a:t>
            </a:r>
            <a:endParaRPr lang="en-US" sz="3200" b="1" dirty="0" smtClean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457200" y="4297680"/>
            <a:ext cx="8229600" cy="548640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Ans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Sajjad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was going to Dhaka to his elder sister’s house.</a:t>
            </a:r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457200" y="5105400"/>
            <a:ext cx="8229600" cy="609600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Ans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: A young lady was sitting on a bench with her luggage at one corner.</a:t>
            </a:r>
            <a:endParaRPr lang="en-US" sz="2400" b="1" dirty="0"/>
          </a:p>
        </p:txBody>
      </p:sp>
      <p:sp>
        <p:nvSpPr>
          <p:cNvPr id="10" name="Rectangle 9"/>
          <p:cNvSpPr/>
          <p:nvPr/>
        </p:nvSpPr>
        <p:spPr>
          <a:xfrm>
            <a:off x="457200" y="5943600"/>
            <a:ext cx="8229600" cy="609600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Ans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: An old couple was trying to find out a quiet place to sit down and rest.</a:t>
            </a:r>
            <a:endParaRPr lang="en-US" sz="24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7" dur="1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2" dur="1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8" dur="1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4" dur="1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40" dur="1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  <p:bldLst>
      <p:bldP spid="2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676400" y="152400"/>
            <a:ext cx="5638800" cy="106680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7200" dirty="0" smtClean="0">
                <a:latin typeface="Times New Roman" pitchFamily="18" charset="0"/>
                <a:cs typeface="Times New Roman" pitchFamily="18" charset="0"/>
              </a:rPr>
              <a:t>Home work </a:t>
            </a:r>
            <a:endParaRPr lang="en-US" sz="7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Picture 2" descr="crow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62200" y="1524000"/>
            <a:ext cx="4724400" cy="32766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838200" y="5105400"/>
            <a:ext cx="7620000" cy="954107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31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Visit your local railway station and write down five sentences on it.</a:t>
            </a:r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066800" y="533400"/>
            <a:ext cx="7010400" cy="3810000"/>
          </a:xfrm>
          <a:prstGeom prst="rect">
            <a:avLst/>
          </a:prstGeom>
          <a:blipFill>
            <a:blip r:embed="rId2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2057400" y="4724400"/>
            <a:ext cx="4876800" cy="144780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8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Good bye</a:t>
            </a:r>
            <a:endParaRPr lang="en-US" sz="88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209800" y="304800"/>
            <a:ext cx="4343400" cy="91440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Look at the picture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609600" y="1676400"/>
            <a:ext cx="7696200" cy="4648200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1" animBg="1"/>
      <p:bldP spid="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981200" y="228600"/>
            <a:ext cx="5105400" cy="9144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800" dirty="0" smtClean="0">
                <a:latin typeface="Times New Roman" pitchFamily="18" charset="0"/>
                <a:cs typeface="Times New Roman" pitchFamily="18" charset="0"/>
              </a:rPr>
              <a:t>Lesson Declaration</a:t>
            </a:r>
            <a:endParaRPr lang="en-US" sz="4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609600" y="1447800"/>
            <a:ext cx="3962400" cy="3962400"/>
          </a:xfrm>
          <a:prstGeom prst="rect">
            <a:avLst/>
          </a:prstGeom>
          <a:blipFill>
            <a:blip r:embed="rId2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2133600" y="5638800"/>
            <a:ext cx="4876800" cy="99060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400" dirty="0" smtClean="0">
                <a:latin typeface="Times New Roman" pitchFamily="18" charset="0"/>
                <a:cs typeface="Times New Roman" pitchFamily="18" charset="0"/>
              </a:rPr>
              <a:t>At a railway station</a:t>
            </a:r>
            <a:endParaRPr lang="en-US" sz="4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5029200" y="1447800"/>
            <a:ext cx="3581400" cy="38862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5400" dirty="0" smtClean="0">
                <a:latin typeface="Times New Roman" pitchFamily="18" charset="0"/>
                <a:cs typeface="Times New Roman" pitchFamily="18" charset="0"/>
              </a:rPr>
              <a:t>Class-6</a:t>
            </a:r>
          </a:p>
          <a:p>
            <a:pPr algn="ctr"/>
            <a:r>
              <a:rPr lang="en-US" sz="5400" dirty="0" smtClean="0">
                <a:latin typeface="Times New Roman" pitchFamily="18" charset="0"/>
                <a:cs typeface="Times New Roman" pitchFamily="18" charset="0"/>
              </a:rPr>
              <a:t>Lesson -3</a:t>
            </a:r>
            <a:endParaRPr lang="en-US" sz="5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7" dur="1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2" dur="1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52600" y="685800"/>
            <a:ext cx="5715000" cy="646331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/>
              <a:t>Learning outcomes</a:t>
            </a:r>
            <a:endParaRPr lang="en-US" sz="3600" b="1" dirty="0"/>
          </a:p>
        </p:txBody>
      </p:sp>
      <p:sp>
        <p:nvSpPr>
          <p:cNvPr id="3" name="Rectangle 2"/>
          <p:cNvSpPr/>
          <p:nvPr/>
        </p:nvSpPr>
        <p:spPr>
          <a:xfrm>
            <a:off x="457200" y="1828800"/>
            <a:ext cx="8229600" cy="3539430"/>
          </a:xfrm>
          <a:prstGeom prst="rect">
            <a:avLst/>
          </a:prstGeom>
          <a:ln w="28575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endParaRPr lang="en-US" sz="28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After completing the lesson students will be able to…</a:t>
            </a:r>
          </a:p>
          <a:p>
            <a:endParaRPr lang="en-US" sz="28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Ø"/>
            </a:pPr>
            <a:r>
              <a:rPr lang="en-US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read and understand texts </a:t>
            </a:r>
          </a:p>
          <a:p>
            <a:pPr>
              <a:buFont typeface="Wingdings" pitchFamily="2" charset="2"/>
              <a:buChar char="Ø"/>
            </a:pPr>
            <a:r>
              <a:rPr lang="en-US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Talk about people, places and familiar objects in short and simple sentences</a:t>
            </a:r>
          </a:p>
          <a:p>
            <a:pPr>
              <a:buFont typeface="Wingdings" pitchFamily="2" charset="2"/>
              <a:buChar char="Ø"/>
            </a:pPr>
            <a:r>
              <a:rPr lang="en-US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Write paragraph, letter, compositions.</a:t>
            </a:r>
          </a:p>
          <a:p>
            <a:endParaRPr lang="en-US" sz="28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0" y="-1"/>
            <a:ext cx="9144000" cy="7677547"/>
          </a:xfrm>
          <a:prstGeom prst="rect">
            <a:avLst/>
          </a:prstGeom>
          <a:noFill/>
          <a:ln w="88900" cmpd="thickThin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85800" y="1524000"/>
            <a:ext cx="3429000" cy="12192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Were sitting</a:t>
            </a:r>
            <a:endParaRPr lang="en-US" sz="48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4724400" y="609600"/>
            <a:ext cx="3810000" cy="3352800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609600" y="4343400"/>
            <a:ext cx="3657600" cy="99060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smtClean="0"/>
              <a:t>Placing, Allocation</a:t>
            </a:r>
            <a:endParaRPr lang="en-US" sz="2800" dirty="0"/>
          </a:p>
        </p:txBody>
      </p:sp>
      <p:sp>
        <p:nvSpPr>
          <p:cNvPr id="5" name="Rectangle 4"/>
          <p:cNvSpPr/>
          <p:nvPr/>
        </p:nvSpPr>
        <p:spPr>
          <a:xfrm>
            <a:off x="4800600" y="4419600"/>
            <a:ext cx="4038600" cy="9144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dirty="0" err="1" smtClean="0"/>
              <a:t>বসেছিল</a:t>
            </a:r>
            <a:r>
              <a:rPr lang="en-US" sz="4000" dirty="0" smtClean="0"/>
              <a:t>  </a:t>
            </a:r>
            <a:endParaRPr lang="en-US" sz="4000" dirty="0"/>
          </a:p>
        </p:txBody>
      </p:sp>
      <p:sp>
        <p:nvSpPr>
          <p:cNvPr id="6" name="Rectangle 5"/>
          <p:cNvSpPr/>
          <p:nvPr/>
        </p:nvSpPr>
        <p:spPr>
          <a:xfrm>
            <a:off x="381000" y="5638800"/>
            <a:ext cx="8305800" cy="8382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 smtClean="0"/>
              <a:t>My friend I were sitting at the railway station. </a:t>
            </a:r>
            <a:endParaRPr lang="en-US" sz="32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7" dur="1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2" dur="1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8" dur="1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  <p:bldP spid="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85800" y="1524000"/>
            <a:ext cx="3429000" cy="12192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See off </a:t>
            </a:r>
            <a:endParaRPr lang="en-US" sz="48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609600" y="4343400"/>
            <a:ext cx="3657600" cy="99060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smtClean="0"/>
              <a:t>Say goodbye</a:t>
            </a:r>
            <a:endParaRPr lang="en-US" sz="2800" dirty="0"/>
          </a:p>
        </p:txBody>
      </p:sp>
      <p:sp>
        <p:nvSpPr>
          <p:cNvPr id="5" name="Rectangle 4"/>
          <p:cNvSpPr/>
          <p:nvPr/>
        </p:nvSpPr>
        <p:spPr>
          <a:xfrm>
            <a:off x="4800600" y="4419600"/>
            <a:ext cx="4038600" cy="9144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dirty="0" err="1" smtClean="0"/>
              <a:t>বিদায়</a:t>
            </a:r>
            <a:r>
              <a:rPr lang="en-US" sz="4000" dirty="0" smtClean="0"/>
              <a:t> </a:t>
            </a:r>
            <a:r>
              <a:rPr lang="en-US" sz="4000" dirty="0" err="1" smtClean="0"/>
              <a:t>জানানো</a:t>
            </a:r>
            <a:r>
              <a:rPr lang="en-US" sz="4000" dirty="0" smtClean="0"/>
              <a:t>   </a:t>
            </a:r>
            <a:endParaRPr lang="en-US" sz="4000" dirty="0"/>
          </a:p>
        </p:txBody>
      </p:sp>
      <p:sp>
        <p:nvSpPr>
          <p:cNvPr id="6" name="Rectangle 5"/>
          <p:cNvSpPr/>
          <p:nvPr/>
        </p:nvSpPr>
        <p:spPr>
          <a:xfrm>
            <a:off x="381000" y="5638800"/>
            <a:ext cx="8305800" cy="8382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itchFamily="18" charset="0"/>
                <a:cs typeface="Times New Roman" pitchFamily="18" charset="0"/>
              </a:rPr>
              <a:t>I came to see him off. </a:t>
            </a:r>
            <a:endParaRPr lang="en-US" sz="6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Round Diagonal Corner Rectangle 6"/>
          <p:cNvSpPr/>
          <p:nvPr/>
        </p:nvSpPr>
        <p:spPr>
          <a:xfrm>
            <a:off x="4876800" y="762000"/>
            <a:ext cx="3962400" cy="3229235"/>
          </a:xfrm>
          <a:prstGeom prst="round2DiagRect">
            <a:avLst/>
          </a:prstGeom>
          <a:blipFill dpi="0" rotWithShape="1"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8" dur="1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3" dur="1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9" dur="1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  <p:bldP spid="5" grpId="0" animBg="1"/>
      <p:bldP spid="6" grpId="0" animBg="1"/>
      <p:bldP spid="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85800" y="1524000"/>
            <a:ext cx="3429000" cy="12192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Crowded  </a:t>
            </a:r>
            <a:endParaRPr lang="en-US" sz="48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609600" y="4343400"/>
            <a:ext cx="3657600" cy="99060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smtClean="0"/>
              <a:t>Rush, Mob</a:t>
            </a:r>
            <a:endParaRPr lang="en-US" sz="2800" dirty="0"/>
          </a:p>
        </p:txBody>
      </p:sp>
      <p:sp>
        <p:nvSpPr>
          <p:cNvPr id="4" name="Rectangle 3"/>
          <p:cNvSpPr/>
          <p:nvPr/>
        </p:nvSpPr>
        <p:spPr>
          <a:xfrm>
            <a:off x="4800600" y="4419600"/>
            <a:ext cx="4038600" cy="9144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dirty="0" err="1" smtClean="0"/>
              <a:t>ভীড়</a:t>
            </a:r>
            <a:r>
              <a:rPr lang="en-US" sz="4000" dirty="0" smtClean="0"/>
              <a:t>   </a:t>
            </a:r>
            <a:endParaRPr lang="en-US" sz="4000" dirty="0"/>
          </a:p>
        </p:txBody>
      </p:sp>
      <p:sp>
        <p:nvSpPr>
          <p:cNvPr id="5" name="Rectangle 4"/>
          <p:cNvSpPr/>
          <p:nvPr/>
        </p:nvSpPr>
        <p:spPr>
          <a:xfrm>
            <a:off x="381000" y="5638800"/>
            <a:ext cx="8305800" cy="8382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800" dirty="0" smtClean="0">
                <a:latin typeface="Times New Roman" pitchFamily="18" charset="0"/>
                <a:cs typeface="Times New Roman" pitchFamily="18" charset="0"/>
              </a:rPr>
              <a:t>It was very crowed in the station. </a:t>
            </a:r>
            <a:endParaRPr lang="en-US" sz="4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Round Diagonal Corner Rectangle 5"/>
          <p:cNvSpPr/>
          <p:nvPr/>
        </p:nvSpPr>
        <p:spPr>
          <a:xfrm>
            <a:off x="4876800" y="762000"/>
            <a:ext cx="3962400" cy="3229235"/>
          </a:xfrm>
          <a:prstGeom prst="round2DiagRect">
            <a:avLst/>
          </a:prstGeom>
          <a:blipFill dpi="0" rotWithShape="1">
            <a:blip r:embed="rId3"/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8" dur="1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3" dur="1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9" dur="1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  <p:bldP spid="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85800" y="1524000"/>
            <a:ext cx="3429000" cy="12192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Long line  </a:t>
            </a:r>
            <a:endParaRPr lang="en-US" sz="48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609600" y="4343400"/>
            <a:ext cx="3657600" cy="99060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smtClean="0"/>
              <a:t>Queue </a:t>
            </a:r>
            <a:endParaRPr lang="en-US" sz="2800" dirty="0"/>
          </a:p>
        </p:txBody>
      </p:sp>
      <p:sp>
        <p:nvSpPr>
          <p:cNvPr id="4" name="Rectangle 3"/>
          <p:cNvSpPr/>
          <p:nvPr/>
        </p:nvSpPr>
        <p:spPr>
          <a:xfrm>
            <a:off x="4800600" y="4419600"/>
            <a:ext cx="4038600" cy="9144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dirty="0" smtClean="0"/>
              <a:t>   </a:t>
            </a:r>
            <a:r>
              <a:rPr lang="en-US" sz="4000" dirty="0" err="1" smtClean="0"/>
              <a:t>দীর্ঘ</a:t>
            </a:r>
            <a:r>
              <a:rPr lang="en-US" sz="4000" dirty="0" smtClean="0"/>
              <a:t> </a:t>
            </a:r>
            <a:r>
              <a:rPr lang="en-US" sz="4000" dirty="0" err="1" smtClean="0"/>
              <a:t>লাইন</a:t>
            </a:r>
            <a:r>
              <a:rPr lang="en-US" sz="4000" dirty="0" smtClean="0"/>
              <a:t> </a:t>
            </a:r>
            <a:endParaRPr lang="en-US" sz="4000" dirty="0"/>
          </a:p>
        </p:txBody>
      </p:sp>
      <p:sp>
        <p:nvSpPr>
          <p:cNvPr id="5" name="Rectangle 4"/>
          <p:cNvSpPr/>
          <p:nvPr/>
        </p:nvSpPr>
        <p:spPr>
          <a:xfrm>
            <a:off x="381000" y="5638800"/>
            <a:ext cx="8305800" cy="8382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There was a long line of people at the ticket counter. 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Round Diagonal Corner Rectangle 5"/>
          <p:cNvSpPr/>
          <p:nvPr/>
        </p:nvSpPr>
        <p:spPr>
          <a:xfrm>
            <a:off x="4876800" y="762000"/>
            <a:ext cx="3962400" cy="3229235"/>
          </a:xfrm>
          <a:prstGeom prst="round2DiagRect">
            <a:avLst/>
          </a:prstGeom>
          <a:blipFill dpi="0" rotWithShape="1">
            <a:blip r:embed="rId3"/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8" dur="1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3" dur="1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9" dur="1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  <p:bldP spid="6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235</TotalTime>
  <Words>979</Words>
  <Application>Microsoft Office PowerPoint</Application>
  <PresentationFormat>On-screen Show (4:3)</PresentationFormat>
  <Paragraphs>130</Paragraphs>
  <Slides>25</Slides>
  <Notes>18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26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user</dc:creator>
  <cp:lastModifiedBy>user</cp:lastModifiedBy>
  <cp:revision>14</cp:revision>
  <dcterms:created xsi:type="dcterms:W3CDTF">2006-08-16T00:00:00Z</dcterms:created>
  <dcterms:modified xsi:type="dcterms:W3CDTF">2020-04-08T10:39:50Z</dcterms:modified>
</cp:coreProperties>
</file>