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66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4849F-FDC1-4225-866C-5D05F286E73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71E9-9F85-4478-8979-E76F17F39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71E9-9F85-4478-8979-E76F17F39B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533400" y="911352"/>
            <a:ext cx="8610600" cy="1527048"/>
          </a:xfrm>
          <a:prstGeom prst="flowChartAlternateProcess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আসসালামু  আলাইকুম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9800" y="2438400"/>
            <a:ext cx="4371340" cy="3886200"/>
            <a:chOff x="2258060" y="2819400"/>
            <a:chExt cx="4371340" cy="3886200"/>
          </a:xfrm>
        </p:grpSpPr>
        <p:pic>
          <p:nvPicPr>
            <p:cNvPr id="7" name="Picture 6" descr="E4-4819_200x22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8060" y="3657600"/>
              <a:ext cx="4368800" cy="3048000"/>
            </a:xfrm>
            <a:prstGeom prst="rect">
              <a:avLst/>
            </a:prstGeom>
          </p:spPr>
        </p:pic>
        <p:sp>
          <p:nvSpPr>
            <p:cNvPr id="9" name="Hexagon 8"/>
            <p:cNvSpPr/>
            <p:nvPr/>
          </p:nvSpPr>
          <p:spPr>
            <a:xfrm>
              <a:off x="2286000" y="2819400"/>
              <a:ext cx="4343400" cy="838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BD" sz="8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BD" sz="8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BD" sz="8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66FF66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TI_Lab\Desktop\khalek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762001"/>
            <a:ext cx="2895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lowchart: Direct Access Storage 10"/>
          <p:cNvSpPr/>
          <p:nvPr/>
        </p:nvSpPr>
        <p:spPr>
          <a:xfrm>
            <a:off x="76200" y="266701"/>
            <a:ext cx="4724400" cy="990600"/>
          </a:xfrm>
          <a:prstGeom prst="flowChartMagneticDrum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33400" y="3543300"/>
            <a:ext cx="1905000" cy="1066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লাল দল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33400" y="3581400"/>
            <a:ext cx="190500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হলুদ দল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6200" y="3429000"/>
            <a:ext cx="2400300" cy="12573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590800" y="3352800"/>
            <a:ext cx="5562600" cy="1447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সামাজিক পরিবেশের ঊপাদান  কোনটি?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ক।পাখি        খ। পশু      গ ।   বিদ্যালয়     ঘ ।নদী 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514600" y="3352800"/>
            <a:ext cx="5257800" cy="1447800"/>
          </a:xfrm>
          <a:prstGeom prst="leftArrow">
            <a:avLst/>
          </a:prstGeom>
          <a:solidFill>
            <a:srgbClr val="FFFF00"/>
          </a:solidFill>
          <a:ln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সমাজ বলতে কি বোঝ?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2514600" y="3352800"/>
            <a:ext cx="6324600" cy="14478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আমরা একা --------করতে পারি না।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57400" y="152400"/>
            <a:ext cx="4495800" cy="137160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>
            <a:off x="838200" y="1701800"/>
            <a:ext cx="8077200" cy="914400"/>
          </a:xfrm>
          <a:prstGeom prst="flowChartDelay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১। কি নিয়ে আমাদের সমাজ গঠিত হয় ?</a:t>
            </a:r>
          </a:p>
        </p:txBody>
      </p:sp>
      <p:sp>
        <p:nvSpPr>
          <p:cNvPr id="13" name="Flowchart: Delay 12"/>
          <p:cNvSpPr/>
          <p:nvPr/>
        </p:nvSpPr>
        <p:spPr>
          <a:xfrm>
            <a:off x="838200" y="2755900"/>
            <a:ext cx="8077200" cy="914400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২। সমাজে আমরা কি কাজ করি ?</a:t>
            </a:r>
          </a:p>
        </p:txBody>
      </p:sp>
      <p:sp>
        <p:nvSpPr>
          <p:cNvPr id="14" name="Flowchart: Delay 13"/>
          <p:cNvSpPr/>
          <p:nvPr/>
        </p:nvSpPr>
        <p:spPr>
          <a:xfrm>
            <a:off x="838200" y="3784600"/>
            <a:ext cx="8001000" cy="914400"/>
          </a:xfrm>
          <a:prstGeom prst="flowChartDelay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কি ভাবে আমরা বাস করি 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>
            <a:off x="838200" y="4826000"/>
            <a:ext cx="8001000" cy="914400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কি নিয়ে সামাজিক পরিবেশ?</a:t>
            </a:r>
          </a:p>
        </p:txBody>
      </p:sp>
      <p:sp>
        <p:nvSpPr>
          <p:cNvPr id="18" name="Flowchart: Delay 17"/>
          <p:cNvSpPr/>
          <p:nvPr/>
        </p:nvSpPr>
        <p:spPr>
          <a:xfrm>
            <a:off x="838200" y="5867400"/>
            <a:ext cx="7924800" cy="914400"/>
          </a:xfrm>
          <a:prstGeom prst="flowChartDelay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৫। পরিবেশর দুইটি ঊপাদানের নাম লিখ?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4400" y="762000"/>
            <a:ext cx="6781800" cy="5410200"/>
            <a:chOff x="914400" y="2514600"/>
            <a:chExt cx="6781800" cy="5056006"/>
          </a:xfrm>
        </p:grpSpPr>
        <p:pic>
          <p:nvPicPr>
            <p:cNvPr id="6" name="Picture 5" descr="tulips_flower_decoration_29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2514600"/>
              <a:ext cx="6781800" cy="50560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6800" y="4648200"/>
              <a:ext cx="6553200" cy="7190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ভালো থাকো </a:t>
              </a:r>
              <a:r>
                <a:rPr lang="en-US" sz="44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সবাই আল্লাহ হাফেজ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6342" y="22274"/>
            <a:ext cx="9144000" cy="1752600"/>
          </a:xfrm>
          <a:prstGeom prst="flowChartAlternateProcess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 </a:t>
            </a:r>
            <a:r>
              <a:rPr lang="bn-BD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7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0" y="1774874"/>
            <a:ext cx="9144000" cy="447352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আহাদ</a:t>
            </a:r>
            <a:endParaRPr lang="en-US" sz="54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মহারাজপুর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3557" y="1605977"/>
            <a:ext cx="8077200" cy="769441"/>
          </a:xfrm>
          <a:prstGeom prst="rect">
            <a:avLst/>
          </a:prstGeom>
          <a:ln cmpd="thinThick">
            <a:prstDash val="dash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n cap="rnd" cmpd="thinThick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 - </a:t>
            </a:r>
            <a:r>
              <a:rPr lang="bn-BD" sz="3600" dirty="0">
                <a:ln cap="rnd" cmpd="thinThick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4400" dirty="0">
                <a:ln cap="rnd" cmpd="thinThick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 বিশ্ব পরিচয়।</a:t>
            </a:r>
            <a:endParaRPr lang="en-US" sz="4400" dirty="0">
              <a:ln cap="rnd" cmpd="thinThick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57" y="2606815"/>
            <a:ext cx="3429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 - ৩য়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57" y="4832193"/>
            <a:ext cx="8610600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পাঠের অংশ -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একা -----------সামাজিক পরিবেশ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447776"/>
            <a:ext cx="2971800" cy="646331"/>
          </a:xfrm>
          <a:prstGeom prst="rect">
            <a:avLst/>
          </a:prstGeom>
          <a:ln cap="flat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 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57" y="3484543"/>
            <a:ext cx="8229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পাঠের   শিরোনাম -  সমাজ ও সামাজিক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পরিবেশ 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19200" y="112527"/>
            <a:ext cx="5105400" cy="11430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5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45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752600" y="228600"/>
            <a:ext cx="4495800" cy="15240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8600" y="1828800"/>
            <a:ext cx="8382000" cy="167640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১। সমাজ সম্পর্কে জেনে বলতে পারবে।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228600" y="3733800"/>
            <a:ext cx="8534400" cy="1524000"/>
          </a:xfrm>
          <a:prstGeom prst="flowChartAlternateProcess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২। সামাজিক</a:t>
            </a:r>
            <a:r>
              <a:rPr lang="en-US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পরিবেশ সম্পর্কে জেনে বলতে পারবে।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0" y="3733800"/>
          <a:ext cx="39592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3959280" imgH="686880" progId="Package">
                  <p:embed/>
                </p:oleObj>
              </mc:Choice>
              <mc:Fallback>
                <p:oleObj name="Packager Shell Object" showAsIcon="1" r:id="rId3" imgW="3959280" imgH="6868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3959225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owchart: Alternate Process 4"/>
          <p:cNvSpPr/>
          <p:nvPr/>
        </p:nvSpPr>
        <p:spPr>
          <a:xfrm>
            <a:off x="2209800" y="1143000"/>
            <a:ext cx="5410200" cy="2286000"/>
          </a:xfrm>
          <a:prstGeom prst="flowChartAlternateProcess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2422"/>
            <a:ext cx="8229600" cy="5455578"/>
          </a:xfrm>
          <a:prstGeom prst="rect">
            <a:avLst/>
          </a:prstGeom>
        </p:spPr>
      </p:pic>
      <p:sp>
        <p:nvSpPr>
          <p:cNvPr id="3" name="Hexagon 2"/>
          <p:cNvSpPr/>
          <p:nvPr/>
        </p:nvSpPr>
        <p:spPr>
          <a:xfrm>
            <a:off x="1066800" y="304800"/>
            <a:ext cx="5747288" cy="990600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 জ্ঞান  যাচাই।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499403"/>
            <a:ext cx="5410200" cy="2209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ঘোষনা ও শিরোনাম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1219200" y="3505200"/>
            <a:ext cx="6858000" cy="190500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 ও সামাজিক পরিবেশ 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TI_Lab\Desktop\images\prim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2" y="304799"/>
            <a:ext cx="3975460" cy="2356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Alternate Process 8"/>
          <p:cNvSpPr/>
          <p:nvPr/>
        </p:nvSpPr>
        <p:spPr>
          <a:xfrm>
            <a:off x="0" y="95250"/>
            <a:ext cx="4343400" cy="9906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9308" y="1409700"/>
            <a:ext cx="3886200" cy="1028700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প্রশ্নোত্তরে আলোচনা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137746" y="2857500"/>
            <a:ext cx="8153400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মিলেমিশে কোথায় বাস করি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0" y="3812346"/>
            <a:ext cx="8428892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সাহায্য করা কি  ধরনের কাজ ?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29308" y="4724400"/>
            <a:ext cx="8428892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 কি কি তৈরি  করে ?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29308" y="5562600"/>
            <a:ext cx="8746754" cy="1295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নিয়ে সামাজিক পরিবেশ ?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 school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7689"/>
            <a:ext cx="8077200" cy="5285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7-Point Star 3"/>
          <p:cNvSpPr/>
          <p:nvPr/>
        </p:nvSpPr>
        <p:spPr>
          <a:xfrm>
            <a:off x="914400" y="-381000"/>
            <a:ext cx="3657600" cy="2438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200</Words>
  <Application>Microsoft Office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PTI_Lab</dc:creator>
  <cp:lastModifiedBy>DPE</cp:lastModifiedBy>
  <cp:revision>122</cp:revision>
  <dcterms:created xsi:type="dcterms:W3CDTF">2006-08-16T00:00:00Z</dcterms:created>
  <dcterms:modified xsi:type="dcterms:W3CDTF">2020-04-07T11:17:38Z</dcterms:modified>
</cp:coreProperties>
</file>