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0" r:id="rId7"/>
    <p:sldId id="270" r:id="rId8"/>
    <p:sldId id="269" r:id="rId9"/>
    <p:sldId id="271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8016"/>
    <a:srgbClr val="DE26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2" autoAdjust="0"/>
    <p:restoredTop sz="94660"/>
  </p:normalViewPr>
  <p:slideViewPr>
    <p:cSldViewPr>
      <p:cViewPr varScale="1">
        <p:scale>
          <a:sx n="68" d="100"/>
          <a:sy n="68" d="100"/>
        </p:scale>
        <p:origin x="143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5AA4C-813C-427F-B43A-8F92FCE74CFD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4AC5D-D794-4EE3-9551-07298ED94A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4AC5D-D794-4EE3-9551-07298ED94A2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52400"/>
            <a:ext cx="86868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আসসালামু আলাইকুম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ose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90129"/>
            <a:ext cx="8234046" cy="5543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0988" y="1306157"/>
            <a:ext cx="5426612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 আমরা কী খাই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0638" y="159603"/>
            <a:ext cx="347296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প্রশ্নোত্তর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0988" y="2086155"/>
            <a:ext cx="542661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আমরা কেন খাই?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43332" y="2858499"/>
            <a:ext cx="572906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 আমরা খাদ্য কোথা থেকে পাই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7400" y="4410841"/>
            <a:ext cx="57150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৫। পরিমিত খাদ্য কেন গ্রহন করব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7400" y="5654045"/>
            <a:ext cx="57150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৬। খাদ্য সংরক্ষণের প্রয়োজন কেন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6157" y="3655391"/>
            <a:ext cx="57150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৪।পরিমিত খাদ্য কাকে বলে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4068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600" b="1" dirty="0">
                <a:ln w="11430"/>
                <a:solidFill>
                  <a:srgbClr val="16801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b="1" dirty="0">
              <a:ln w="11430"/>
              <a:solidFill>
                <a:srgbClr val="16801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92929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 দলঃ </a:t>
            </a:r>
            <a:r>
              <a:rPr lang="bn-BD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কয়েকটি খাবারের নাম লিখ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2940924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44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হলুদ দলঃ </a:t>
            </a:r>
            <a:r>
              <a:rPr lang="bn-BD" sz="4400" b="1" dirty="0">
                <a:ln w="11430"/>
                <a:solidFill>
                  <a:srgbClr val="DE26C4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খাদ্যের প্রকারভেদ গুলো লিখ ?</a:t>
            </a:r>
          </a:p>
          <a:p>
            <a:endParaRPr lang="en-US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604505"/>
            <a:ext cx="830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সবুজ দলঃ </a:t>
            </a:r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খাদ্য সংরক্ষণের উপায় গুলো লিখ ?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03537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নিরব পাঠ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lass ro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143000"/>
            <a:ext cx="7287590" cy="5465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52400"/>
            <a:ext cx="39624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72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703339"/>
            <a:ext cx="67818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 দলঃ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। খাদ্য কী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7862" y="2766322"/>
            <a:ext cx="7315200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হলুদ দলঃ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২। আমিষ জাতীয় খাদ্যের নাম লিখ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7862" y="4431386"/>
            <a:ext cx="7772400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সবুজ দলঃ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৩। খাদ্য সংরক্ষণের প্রয়োজনীয়তা গুলো লিখ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0"/>
            <a:ext cx="5715000" cy="186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15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2345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609725"/>
            <a:ext cx="8382000" cy="523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52400"/>
            <a:ext cx="62484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800" y="2343330"/>
            <a:ext cx="5181600" cy="184665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মো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হাঃ আব্দুল আহাদ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শিক্ষক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মহারাজপুর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বিদালয়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চাঁপাই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pic>
        <p:nvPicPr>
          <p:cNvPr id="11" name="Picture 10" descr="rose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47800"/>
            <a:ext cx="3678936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40149"/>
            <a:ext cx="5181600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6453" y="2982748"/>
            <a:ext cx="83820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পাঠের শিরোনামঃ সুস্থ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জীবনের জন্য খাদ্য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871" y="3962400"/>
            <a:ext cx="84582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পাঠের অংশঃ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দৈনন্দিন জীবনে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..সংরক্ষণ করা হয় ।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981200"/>
            <a:ext cx="83058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শ্রেণিঃ ৫ম                     </a:t>
            </a:r>
            <a:r>
              <a:rPr lang="bn-BD" sz="3200" dirty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 প্রাথমিক বিজ্ঞান 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52400"/>
            <a:ext cx="4572000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শিখনফলঃ 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81000" y="1905000"/>
            <a:ext cx="304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1267361"/>
            <a:ext cx="6934200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 কী ,কেন এবং কোথা থেকে পাওয়া যায় তা বলতে পারবে ।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57200" y="3352800"/>
            <a:ext cx="304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66800" y="2667000"/>
            <a:ext cx="693420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পরিমিত খাদ্য কেন গ্রহন করবে তা বলতে পারবে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57200" y="4495800"/>
            <a:ext cx="304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66800" y="4086761"/>
            <a:ext cx="69342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খাদ্য  সংরক্ষণের প্রয়োজনীয়তা তা বলতে পারবে ।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85800" y="5943600"/>
            <a:ext cx="304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66800" y="5540514"/>
            <a:ext cx="693420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  সংরক্ষণের ঊপায় বলতে পারবে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609600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পূর্বজ্ঞান যাচাই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ood-various-tas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447800"/>
            <a:ext cx="5867400" cy="529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457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ঘোষণা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667000"/>
            <a:ext cx="8458200" cy="255454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সুস্থ জীবনের জন্য খাদ্য</a:t>
            </a:r>
            <a:endParaRPr lang="en-US" sz="8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at 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752600"/>
            <a:ext cx="27432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thin 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752600"/>
            <a:ext cx="2485506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shing_in_the_lake_district_&amp;_cumbria,_roa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809" y="553810"/>
            <a:ext cx="2423382" cy="1009128"/>
          </a:xfrm>
          <a:prstGeom prst="rect">
            <a:avLst/>
          </a:prstGeom>
        </p:spPr>
      </p:pic>
      <p:pic>
        <p:nvPicPr>
          <p:cNvPr id="6" name="Picture 5" descr="Food-Pictures-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2209800"/>
            <a:ext cx="1905000" cy="1454795"/>
          </a:xfrm>
          <a:prstGeom prst="rect">
            <a:avLst/>
          </a:prstGeom>
        </p:spPr>
      </p:pic>
      <p:pic>
        <p:nvPicPr>
          <p:cNvPr id="9" name="Picture 8" descr="Masoor_d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2667000"/>
            <a:ext cx="1828800" cy="1371600"/>
          </a:xfrm>
          <a:prstGeom prst="rect">
            <a:avLst/>
          </a:prstGeom>
        </p:spPr>
      </p:pic>
      <p:pic>
        <p:nvPicPr>
          <p:cNvPr id="10" name="Picture 9" descr="vegetabl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2057400"/>
            <a:ext cx="2057400" cy="1543050"/>
          </a:xfrm>
          <a:prstGeom prst="rect">
            <a:avLst/>
          </a:prstGeom>
        </p:spPr>
      </p:pic>
      <p:pic>
        <p:nvPicPr>
          <p:cNvPr id="11" name="Picture 10" descr="Whea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10200" y="4495800"/>
            <a:ext cx="2044700" cy="1887415"/>
          </a:xfrm>
          <a:prstGeom prst="rect">
            <a:avLst/>
          </a:prstGeom>
        </p:spPr>
      </p:pic>
      <p:pic>
        <p:nvPicPr>
          <p:cNvPr id="12" name="Picture 11" descr="milk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" y="4267200"/>
            <a:ext cx="1447800" cy="1990725"/>
          </a:xfrm>
          <a:prstGeom prst="rect">
            <a:avLst/>
          </a:prstGeom>
        </p:spPr>
      </p:pic>
      <p:pic>
        <p:nvPicPr>
          <p:cNvPr id="15" name="Picture 14" descr="beaf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00800" y="609600"/>
            <a:ext cx="1752600" cy="1383631"/>
          </a:xfrm>
          <a:prstGeom prst="rect">
            <a:avLst/>
          </a:prstGeom>
        </p:spPr>
      </p:pic>
      <p:pic>
        <p:nvPicPr>
          <p:cNvPr id="16" name="Picture 15" descr="_rice_in_bowl_0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33600" y="4419600"/>
            <a:ext cx="2438400" cy="188682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09800" y="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1371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মাছ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8400" y="19050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গরুর মাংস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3588603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সবজি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81400" y="3581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মুরগির মাংস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34200" y="38862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ডাল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619702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দুধ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95600" y="627322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67400" y="6273225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গম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4" grpId="0"/>
      <p:bldP spid="17" grpId="0"/>
      <p:bldP spid="18" grpId="0"/>
      <p:bldP spid="19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ur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4933" y="3674417"/>
            <a:ext cx="2479112" cy="1905000"/>
          </a:xfrm>
          <a:prstGeom prst="rect">
            <a:avLst/>
          </a:prstGeom>
        </p:spPr>
      </p:pic>
      <p:pic>
        <p:nvPicPr>
          <p:cNvPr id="8" name="Picture 7" descr="Fruit-Vegetables-Healthy-Fo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" y="499765"/>
            <a:ext cx="2286000" cy="1828800"/>
          </a:xfrm>
          <a:prstGeom prst="rect">
            <a:avLst/>
          </a:prstGeom>
        </p:spPr>
      </p:pic>
      <p:pic>
        <p:nvPicPr>
          <p:cNvPr id="13" name="Picture 12" descr="ac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43235" y="408413"/>
            <a:ext cx="1182276" cy="1905000"/>
          </a:xfrm>
          <a:prstGeom prst="rect">
            <a:avLst/>
          </a:prstGeom>
        </p:spPr>
      </p:pic>
      <p:pic>
        <p:nvPicPr>
          <p:cNvPr id="14" name="Picture 13" descr="murebbesi.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51970" y="447779"/>
            <a:ext cx="1371600" cy="1828800"/>
          </a:xfrm>
          <a:prstGeom prst="rect">
            <a:avLst/>
          </a:prstGeom>
        </p:spPr>
      </p:pic>
      <p:pic>
        <p:nvPicPr>
          <p:cNvPr id="17" name="Picture 16" descr="_do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45616" y="3674417"/>
            <a:ext cx="2667000" cy="20032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1489" y="2549724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ফল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1470" y="254269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মোরবা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38900" y="2549724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আচার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20445" y="5549205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বারগার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0773" y="5677631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দই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375</TotalTime>
  <Words>202</Words>
  <Application>Microsoft Office PowerPoint</Application>
  <PresentationFormat>On-screen Show (4:3)</PresentationFormat>
  <Paragraphs>50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Lucida Sans Unicode</vt:lpstr>
      <vt:lpstr>NikoshBAN</vt:lpstr>
      <vt:lpstr>Verdana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DPE</cp:lastModifiedBy>
  <cp:revision>127</cp:revision>
  <dcterms:created xsi:type="dcterms:W3CDTF">2006-08-16T00:00:00Z</dcterms:created>
  <dcterms:modified xsi:type="dcterms:W3CDTF">2020-04-07T12:00:26Z</dcterms:modified>
</cp:coreProperties>
</file>