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76" r:id="rId10"/>
    <p:sldId id="271" r:id="rId11"/>
    <p:sldId id="262" r:id="rId12"/>
    <p:sldId id="268" r:id="rId13"/>
    <p:sldId id="263" r:id="rId14"/>
    <p:sldId id="277" r:id="rId15"/>
    <p:sldId id="272" r:id="rId16"/>
    <p:sldId id="278" r:id="rId17"/>
    <p:sldId id="275" r:id="rId18"/>
    <p:sldId id="267" r:id="rId19"/>
    <p:sldId id="270" r:id="rId20"/>
    <p:sldId id="273" r:id="rId21"/>
    <p:sldId id="274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89587" autoAdjust="0"/>
  </p:normalViewPr>
  <p:slideViewPr>
    <p:cSldViewPr snapToGrid="0">
      <p:cViewPr varScale="1">
        <p:scale>
          <a:sx n="65" d="100"/>
          <a:sy n="65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1219C-7576-4ED6-BE17-2160D9613320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E0C4-5CE6-409B-8A08-365EC6C5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9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E0C4-5CE6-409B-8A08-365EC6C5B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8CB0-F22A-4B78-81B1-6FD0FEC5F96A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673A-E8E9-40D0-81F8-48853395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86" y="29029"/>
            <a:ext cx="12380686" cy="6828972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3481154" y="2238509"/>
            <a:ext cx="5341258" cy="2061027"/>
          </a:xfrm>
          <a:prstGeom prst="hear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71559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80086" cy="112984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Dear student please open the page 77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1086"/>
            <a:ext cx="12192000" cy="5036458"/>
          </a:xfrm>
        </p:spPr>
      </p:pic>
    </p:spTree>
    <p:extLst>
      <p:ext uri="{BB962C8B-B14F-4D97-AF65-F5344CB8AC3E}">
        <p14:creationId xmlns:p14="http://schemas.microsoft.com/office/powerpoint/2010/main" val="36463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174172"/>
            <a:ext cx="12192000" cy="184331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2278743"/>
            <a:ext cx="11916229" cy="44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633" y="1446663"/>
            <a:ext cx="7192370" cy="4353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46662"/>
            <a:ext cx="12104914" cy="541133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78972" y="0"/>
            <a:ext cx="11553370" cy="13353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</a:t>
            </a:r>
          </a:p>
        </p:txBody>
      </p:sp>
    </p:spTree>
    <p:extLst>
      <p:ext uri="{BB962C8B-B14F-4D97-AF65-F5344CB8AC3E}">
        <p14:creationId xmlns:p14="http://schemas.microsoft.com/office/powerpoint/2010/main" val="27869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030514" y="147302"/>
            <a:ext cx="9739086" cy="754742"/>
          </a:xfrm>
          <a:prstGeom prst="downArrow">
            <a:avLst>
              <a:gd name="adj1" fmla="val 50000"/>
              <a:gd name="adj2" fmla="val 5992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38" y="3843909"/>
            <a:ext cx="2828925" cy="1728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38" y="1346711"/>
            <a:ext cx="2828925" cy="1655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</a:p>
        </p:txBody>
      </p:sp>
      <p:pic>
        <p:nvPicPr>
          <p:cNvPr id="10" name="Content Placeholder 7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09" y="3527463"/>
            <a:ext cx="4869141" cy="2361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1" y="698455"/>
            <a:ext cx="5029199" cy="2695055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8972550" y="1214438"/>
            <a:ext cx="2928938" cy="1042987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সাবান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9050023" y="4129372"/>
            <a:ext cx="2773992" cy="115728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81" y="642969"/>
            <a:ext cx="2986088" cy="159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96" y="700210"/>
            <a:ext cx="2715905" cy="12282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6" y="3826798"/>
            <a:ext cx="2715905" cy="12282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8058150" y="671589"/>
            <a:ext cx="3486150" cy="12855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317790" y="3884990"/>
            <a:ext cx="3414713" cy="136930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14850" y="700210"/>
            <a:ext cx="1987574" cy="4713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398554" y="3809534"/>
            <a:ext cx="4236528" cy="1502952"/>
            <a:chOff x="3398554" y="3809534"/>
            <a:chExt cx="4236528" cy="15029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554" y="3826798"/>
              <a:ext cx="2232591" cy="14856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146" y="3809534"/>
              <a:ext cx="2003936" cy="150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6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1886" y="0"/>
            <a:ext cx="11669485" cy="2090057"/>
          </a:xfrm>
          <a:prstGeom prst="downArrow">
            <a:avLst>
              <a:gd name="adj1" fmla="val 50000"/>
              <a:gd name="adj2" fmla="val 4847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Spell the words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986970" y="2344056"/>
            <a:ext cx="10479315" cy="2148114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with me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53143" y="4746171"/>
            <a:ext cx="4992913" cy="1915885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762171" y="4746170"/>
            <a:ext cx="5500913" cy="19158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</a:p>
        </p:txBody>
      </p:sp>
    </p:spTree>
    <p:extLst>
      <p:ext uri="{BB962C8B-B14F-4D97-AF65-F5344CB8AC3E}">
        <p14:creationId xmlns:p14="http://schemas.microsoft.com/office/powerpoint/2010/main" val="33879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414337"/>
            <a:ext cx="5800723" cy="37290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5900738" y="350043"/>
            <a:ext cx="5257799" cy="385762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123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-86498" y="1133961"/>
            <a:ext cx="3381759" cy="169817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Soap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1290" y="-12356"/>
            <a:ext cx="4616854" cy="331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58100" y="1228303"/>
            <a:ext cx="3358973" cy="150948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1053" y="3923328"/>
            <a:ext cx="7777328" cy="11030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some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6" y="719181"/>
            <a:ext cx="4712882" cy="334091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2296144" y="98854"/>
            <a:ext cx="6563651" cy="620327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4976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057" y="1190171"/>
            <a:ext cx="7692572" cy="4281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7" y="1156143"/>
            <a:ext cx="2917372" cy="418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1190171"/>
            <a:ext cx="4155724" cy="411556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745906" y="0"/>
            <a:ext cx="7854461" cy="1190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and student</a:t>
            </a:r>
          </a:p>
        </p:txBody>
      </p:sp>
    </p:spTree>
    <p:extLst>
      <p:ext uri="{BB962C8B-B14F-4D97-AF65-F5344CB8AC3E}">
        <p14:creationId xmlns:p14="http://schemas.microsoft.com/office/powerpoint/2010/main" val="4259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143" y="1088571"/>
            <a:ext cx="8897257" cy="538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2043611"/>
            <a:ext cx="8811913" cy="46939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720992" y="1088571"/>
            <a:ext cx="8740213" cy="107696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6177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48794" y="449781"/>
            <a:ext cx="8065477" cy="158205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Teacher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5709" y="2355409"/>
            <a:ext cx="8065477" cy="3640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Ahad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Maharajpur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Chapainawabgonj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88456" y="2133601"/>
            <a:ext cx="5152571" cy="14224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</a:t>
            </a:r>
          </a:p>
        </p:txBody>
      </p:sp>
      <p:sp>
        <p:nvSpPr>
          <p:cNvPr id="3" name="Flowchart: Preparation 2"/>
          <p:cNvSpPr/>
          <p:nvPr/>
        </p:nvSpPr>
        <p:spPr>
          <a:xfrm>
            <a:off x="1988456" y="537029"/>
            <a:ext cx="5341257" cy="1393371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275" y="3759202"/>
            <a:ext cx="6543675" cy="309879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lphaLcParenR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girl ?</a:t>
            </a:r>
            <a:endParaRPr lang="bn-I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lphaLcParenR"/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b)What thing the girl bye?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800975" y="3984627"/>
            <a:ext cx="4068077" cy="82867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shop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7800975" y="5308601"/>
            <a:ext cx="3971926" cy="88582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</a:p>
        </p:txBody>
      </p:sp>
    </p:spTree>
    <p:extLst>
      <p:ext uri="{BB962C8B-B14F-4D97-AF65-F5344CB8AC3E}">
        <p14:creationId xmlns:p14="http://schemas.microsoft.com/office/powerpoint/2010/main" val="3657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6013" y="2657476"/>
            <a:ext cx="754380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2 sentences about your text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3686175" y="742950"/>
            <a:ext cx="5000625" cy="118586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9213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827315"/>
            <a:ext cx="7924800" cy="436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2191999" cy="68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9077" y="2346187"/>
            <a:ext cx="10161696" cy="43758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Unit:38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 3-4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06 May 2019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09077" y="545910"/>
            <a:ext cx="10631606" cy="169232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lesson</a:t>
            </a:r>
          </a:p>
        </p:txBody>
      </p:sp>
    </p:spTree>
    <p:extLst>
      <p:ext uri="{BB962C8B-B14F-4D97-AF65-F5344CB8AC3E}">
        <p14:creationId xmlns:p14="http://schemas.microsoft.com/office/powerpoint/2010/main" val="37635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698157" y="42196"/>
            <a:ext cx="10453815" cy="149516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768" y="2844159"/>
            <a:ext cx="11182863" cy="3704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 Respond to request.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6.1.1:  To say what the speaker doing and to others are doing.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025610" y="1728016"/>
            <a:ext cx="9798908" cy="69197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will be able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28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794238" y="726830"/>
            <a:ext cx="10603524" cy="1781908"/>
          </a:xfrm>
          <a:prstGeom prst="downArrow">
            <a:avLst>
              <a:gd name="adj1" fmla="val 50000"/>
              <a:gd name="adj2" fmla="val 5658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video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889777" y="5008729"/>
            <a:ext cx="7819292" cy="96129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this video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44107"/>
              </p:ext>
            </p:extLst>
          </p:nvPr>
        </p:nvGraphicFramePr>
        <p:xfrm>
          <a:off x="5799138" y="3208338"/>
          <a:ext cx="593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3" imgW="594360" imgH="437760" progId="Package">
                  <p:embed/>
                </p:oleObj>
              </mc:Choice>
              <mc:Fallback>
                <p:oleObj name="Packager Shell Object" showAsIcon="1" r:id="rId3" imgW="594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9138" y="3208338"/>
                        <a:ext cx="593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9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8" y="700088"/>
            <a:ext cx="11715750" cy="5743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shop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3" y="1172448"/>
            <a:ext cx="8253971" cy="4341376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740228" y="-14515"/>
            <a:ext cx="8577943" cy="994229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902214" y="5706558"/>
            <a:ext cx="8253970" cy="1151441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37175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9" y="1074057"/>
            <a:ext cx="11306628" cy="4920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188054"/>
            <a:ext cx="11306628" cy="368418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60287" y="92850"/>
            <a:ext cx="9212488" cy="80726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 here 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113006" y="5046183"/>
            <a:ext cx="2533135" cy="53134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7562335" y="4970580"/>
            <a:ext cx="2372497" cy="60694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</a:p>
        </p:txBody>
      </p:sp>
    </p:spTree>
    <p:extLst>
      <p:ext uri="{BB962C8B-B14F-4D97-AF65-F5344CB8AC3E}">
        <p14:creationId xmlns:p14="http://schemas.microsoft.com/office/powerpoint/2010/main" val="7136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1630" y="1050878"/>
            <a:ext cx="9485194" cy="4612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1050879"/>
            <a:ext cx="9935570" cy="4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178</Words>
  <Application>Microsoft Office PowerPoint</Application>
  <PresentationFormat>Widescreen</PresentationFormat>
  <Paragraphs>62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Dear student please open the page 77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DPE</cp:lastModifiedBy>
  <cp:revision>157</cp:revision>
  <dcterms:created xsi:type="dcterms:W3CDTF">2019-05-04T05:01:00Z</dcterms:created>
  <dcterms:modified xsi:type="dcterms:W3CDTF">2020-04-08T00:29:54Z</dcterms:modified>
</cp:coreProperties>
</file>