
<file path=[Content_Types].xml><?xml version="1.0" encoding="utf-8"?>
<Types xmlns="http://schemas.openxmlformats.org/package/2006/content-types">
  <Default Extension="jfif" ContentType="image/j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6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76A-7237-45E4-A936-A76F6A32557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3525-A974-46EE-8D8E-839D51B2A06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76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76A-7237-45E4-A936-A76F6A32557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3525-A974-46EE-8D8E-839D51B2A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76A-7237-45E4-A936-A76F6A32557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3525-A974-46EE-8D8E-839D51B2A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83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76A-7237-45E4-A936-A76F6A32557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3525-A974-46EE-8D8E-839D51B2A06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5135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76A-7237-45E4-A936-A76F6A32557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3525-A974-46EE-8D8E-839D51B2A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68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76A-7237-45E4-A936-A76F6A32557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3525-A974-46EE-8D8E-839D51B2A06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9008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76A-7237-45E4-A936-A76F6A32557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3525-A974-46EE-8D8E-839D51B2A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39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76A-7237-45E4-A936-A76F6A32557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3525-A974-46EE-8D8E-839D51B2A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00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76A-7237-45E4-A936-A76F6A32557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3525-A974-46EE-8D8E-839D51B2A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2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76A-7237-45E4-A936-A76F6A32557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3525-A974-46EE-8D8E-839D51B2A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6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76A-7237-45E4-A936-A76F6A32557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3525-A974-46EE-8D8E-839D51B2A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1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76A-7237-45E4-A936-A76F6A32557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3525-A974-46EE-8D8E-839D51B2A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7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76A-7237-45E4-A936-A76F6A32557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3525-A974-46EE-8D8E-839D51B2A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76A-7237-45E4-A936-A76F6A32557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3525-A974-46EE-8D8E-839D51B2A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7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76A-7237-45E4-A936-A76F6A32557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3525-A974-46EE-8D8E-839D51B2A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6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76A-7237-45E4-A936-A76F6A32557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3525-A974-46EE-8D8E-839D51B2A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29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76A-7237-45E4-A936-A76F6A32557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3525-A974-46EE-8D8E-839D51B2A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2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269776A-7237-45E4-A936-A76F6A32557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4903525-A974-46EE-8D8E-839D51B2A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27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DD6ED6-325F-48F1-B948-DF33B0FF3494}"/>
              </a:ext>
            </a:extLst>
          </p:cNvPr>
          <p:cNvSpPr txBox="1"/>
          <p:nvPr/>
        </p:nvSpPr>
        <p:spPr>
          <a:xfrm>
            <a:off x="998805" y="534572"/>
            <a:ext cx="8595359" cy="1916313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600" b="1" dirty="0">
                <a:ln w="19050">
                  <a:solidFill>
                    <a:srgbClr val="00206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1500" b="1" dirty="0" err="1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dirty="0">
                <a:ln w="19050">
                  <a:solidFill>
                    <a:srgbClr val="00206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 w="19050">
                  <a:solidFill>
                    <a:srgbClr val="00206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19050">
                <a:solidFill>
                  <a:srgbClr val="00206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8F1177-16B7-4FEC-AEE8-45DDC9E47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6" y="2572293"/>
            <a:ext cx="8595360" cy="3416428"/>
          </a:xfrm>
          <a:prstGeom prst="rect">
            <a:avLst/>
          </a:prstGeom>
          <a:ln w="762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00349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DE0EEC-57EC-4948-9F75-26D92FE84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55" y="493695"/>
            <a:ext cx="4776716" cy="476306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1C1AE0-90F2-4A18-B167-7A2476D6B7A4}"/>
              </a:ext>
            </a:extLst>
          </p:cNvPr>
          <p:cNvSpPr/>
          <p:nvPr/>
        </p:nvSpPr>
        <p:spPr>
          <a:xfrm>
            <a:off x="1123948" y="5551226"/>
            <a:ext cx="3429574" cy="1105469"/>
          </a:xfrm>
          <a:prstGeom prst="rect">
            <a:avLst/>
          </a:prstGeom>
          <a:solidFill>
            <a:srgbClr val="00206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সাবের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57FA4487-4EF4-487F-91CF-040BF8751449}"/>
              </a:ext>
            </a:extLst>
          </p:cNvPr>
          <p:cNvSpPr/>
          <p:nvPr/>
        </p:nvSpPr>
        <p:spPr>
          <a:xfrm>
            <a:off x="6680579" y="347639"/>
            <a:ext cx="4394579" cy="476306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4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সাবের</a:t>
            </a:r>
            <a:endParaRPr lang="en-US" sz="44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ঘুমন্ত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পুড়ে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২৫শে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পাকহানাদারদের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99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06891-0E7F-4274-867E-3C8AACC22B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7" r="16490"/>
          <a:stretch/>
        </p:blipFill>
        <p:spPr>
          <a:xfrm>
            <a:off x="779367" y="788466"/>
            <a:ext cx="4271751" cy="4271439"/>
          </a:xfrm>
          <a:prstGeom prst="rect">
            <a:avLst/>
          </a:prstGeom>
          <a:ln w="1905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A2F123-43DD-4125-A08F-635FD3C02B5D}"/>
              </a:ext>
            </a:extLst>
          </p:cNvPr>
          <p:cNvSpPr/>
          <p:nvPr/>
        </p:nvSpPr>
        <p:spPr>
          <a:xfrm>
            <a:off x="1035236" y="5424077"/>
            <a:ext cx="3429574" cy="1105469"/>
          </a:xfrm>
          <a:prstGeom prst="rect">
            <a:avLst/>
          </a:prstGeom>
          <a:solidFill>
            <a:srgbClr val="00206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মুনির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64066AE6-1D7D-43FE-A7BC-FD67BB8EEFC1}"/>
              </a:ext>
            </a:extLst>
          </p:cNvPr>
          <p:cNvSpPr/>
          <p:nvPr/>
        </p:nvSpPr>
        <p:spPr>
          <a:xfrm>
            <a:off x="6525792" y="551196"/>
            <a:ext cx="4243844" cy="49695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মুনির</a:t>
            </a:r>
            <a:r>
              <a:rPr lang="en-US" sz="4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48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২৫শে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পাকহানাদারদের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6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D98C9F-495C-46CB-B9D5-E022146E846D}"/>
              </a:ext>
            </a:extLst>
          </p:cNvPr>
          <p:cNvSpPr/>
          <p:nvPr/>
        </p:nvSpPr>
        <p:spPr>
          <a:xfrm>
            <a:off x="2590989" y="295421"/>
            <a:ext cx="6313862" cy="17204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ছাত্রছাত্রীদের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08911AB8-1656-4527-911E-B016E1ED7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02" y="2791171"/>
            <a:ext cx="4330317" cy="33369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0689422B-A73A-4677-90CE-B310DDB81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967" y="2522229"/>
            <a:ext cx="4291514" cy="33369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59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547DCA92-E2BE-4FEE-B84D-BAB73D6B6CF5}"/>
              </a:ext>
            </a:extLst>
          </p:cNvPr>
          <p:cNvSpPr/>
          <p:nvPr/>
        </p:nvSpPr>
        <p:spPr>
          <a:xfrm>
            <a:off x="2204642" y="299096"/>
            <a:ext cx="8020336" cy="90075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E55EE4-F7D3-4E11-8EC3-84F22775E2AE}"/>
              </a:ext>
            </a:extLst>
          </p:cNvPr>
          <p:cNvSpPr/>
          <p:nvPr/>
        </p:nvSpPr>
        <p:spPr>
          <a:xfrm>
            <a:off x="2204642" y="2119949"/>
            <a:ext cx="2702256" cy="723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মনস্বী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863A95-BB87-4DC9-8137-D87FAC0E2EB8}"/>
              </a:ext>
            </a:extLst>
          </p:cNvPr>
          <p:cNvSpPr/>
          <p:nvPr/>
        </p:nvSpPr>
        <p:spPr>
          <a:xfrm>
            <a:off x="2204642" y="2991139"/>
            <a:ext cx="2702256" cy="6960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যশস্বী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76365E-BA75-4699-86DC-7DB160CC24E0}"/>
              </a:ext>
            </a:extLst>
          </p:cNvPr>
          <p:cNvSpPr/>
          <p:nvPr/>
        </p:nvSpPr>
        <p:spPr>
          <a:xfrm>
            <a:off x="2204642" y="3841275"/>
            <a:ext cx="2702256" cy="6960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বরেণ্য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C3384B-6833-46AD-A4C7-02ECFFB2EC3A}"/>
              </a:ext>
            </a:extLst>
          </p:cNvPr>
          <p:cNvSpPr/>
          <p:nvPr/>
        </p:nvSpPr>
        <p:spPr>
          <a:xfrm>
            <a:off x="2204642" y="4708471"/>
            <a:ext cx="2702256" cy="6960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দানকারী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F0D54602-C7C3-4709-A4BC-DE08B356D805}"/>
              </a:ext>
            </a:extLst>
          </p:cNvPr>
          <p:cNvSpPr/>
          <p:nvPr/>
        </p:nvSpPr>
        <p:spPr>
          <a:xfrm>
            <a:off x="7700142" y="2110293"/>
            <a:ext cx="2524836" cy="73297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উদারমনা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17">
            <a:extLst>
              <a:ext uri="{FF2B5EF4-FFF2-40B4-BE49-F238E27FC236}">
                <a16:creationId xmlns:a16="http://schemas.microsoft.com/office/drawing/2014/main" id="{50C2FA39-5465-41CD-9223-4B41990BC4BE}"/>
              </a:ext>
            </a:extLst>
          </p:cNvPr>
          <p:cNvSpPr/>
          <p:nvPr/>
        </p:nvSpPr>
        <p:spPr>
          <a:xfrm>
            <a:off x="7700142" y="2960429"/>
            <a:ext cx="2524836" cy="7145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কীর্তিমান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id="{727EDCF0-2F61-4B2C-B4AE-79B3DAAD6771}"/>
              </a:ext>
            </a:extLst>
          </p:cNvPr>
          <p:cNvSpPr/>
          <p:nvPr/>
        </p:nvSpPr>
        <p:spPr>
          <a:xfrm>
            <a:off x="7700142" y="3810565"/>
            <a:ext cx="2524836" cy="75801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মান্য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9">
            <a:extLst>
              <a:ext uri="{FF2B5EF4-FFF2-40B4-BE49-F238E27FC236}">
                <a16:creationId xmlns:a16="http://schemas.microsoft.com/office/drawing/2014/main" id="{A34D20AC-BD85-4A12-A286-CFA26B227DF4}"/>
              </a:ext>
            </a:extLst>
          </p:cNvPr>
          <p:cNvSpPr/>
          <p:nvPr/>
        </p:nvSpPr>
        <p:spPr>
          <a:xfrm>
            <a:off x="7700143" y="4708471"/>
            <a:ext cx="2524836" cy="6960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উৎসর্গ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0">
            <a:extLst>
              <a:ext uri="{FF2B5EF4-FFF2-40B4-BE49-F238E27FC236}">
                <a16:creationId xmlns:a16="http://schemas.microsoft.com/office/drawing/2014/main" id="{717FD49E-4717-4DD1-8C0C-0588C2D38E23}"/>
              </a:ext>
            </a:extLst>
          </p:cNvPr>
          <p:cNvSpPr/>
          <p:nvPr/>
        </p:nvSpPr>
        <p:spPr>
          <a:xfrm>
            <a:off x="5957644" y="2187135"/>
            <a:ext cx="709683" cy="45037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0">
            <a:extLst>
              <a:ext uri="{FF2B5EF4-FFF2-40B4-BE49-F238E27FC236}">
                <a16:creationId xmlns:a16="http://schemas.microsoft.com/office/drawing/2014/main" id="{A84289C3-FF7A-4F6B-BE01-379D2E279E6C}"/>
              </a:ext>
            </a:extLst>
          </p:cNvPr>
          <p:cNvSpPr/>
          <p:nvPr/>
        </p:nvSpPr>
        <p:spPr>
          <a:xfrm flipV="1">
            <a:off x="5948678" y="2955303"/>
            <a:ext cx="709683" cy="47369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0">
            <a:extLst>
              <a:ext uri="{FF2B5EF4-FFF2-40B4-BE49-F238E27FC236}">
                <a16:creationId xmlns:a16="http://schemas.microsoft.com/office/drawing/2014/main" id="{3D67CFC2-1F73-4E4A-BF23-C6808CBF7083}"/>
              </a:ext>
            </a:extLst>
          </p:cNvPr>
          <p:cNvSpPr/>
          <p:nvPr/>
        </p:nvSpPr>
        <p:spPr>
          <a:xfrm flipV="1">
            <a:off x="5957644" y="3770549"/>
            <a:ext cx="709683" cy="566146"/>
          </a:xfrm>
          <a:prstGeom prst="rightArrow">
            <a:avLst>
              <a:gd name="adj1" fmla="val 50000"/>
              <a:gd name="adj2" fmla="val 5378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0">
            <a:extLst>
              <a:ext uri="{FF2B5EF4-FFF2-40B4-BE49-F238E27FC236}">
                <a16:creationId xmlns:a16="http://schemas.microsoft.com/office/drawing/2014/main" id="{0D2E9250-39B9-41CA-8B68-C44D5B33BB2D}"/>
              </a:ext>
            </a:extLst>
          </p:cNvPr>
          <p:cNvSpPr/>
          <p:nvPr/>
        </p:nvSpPr>
        <p:spPr>
          <a:xfrm flipV="1">
            <a:off x="5859968" y="4678244"/>
            <a:ext cx="709683" cy="638002"/>
          </a:xfrm>
          <a:prstGeom prst="rightArrow">
            <a:avLst>
              <a:gd name="adj1" fmla="val 50000"/>
              <a:gd name="adj2" fmla="val 4621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26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0E2B220-AAA6-4273-AE41-4F847DE30D0C}"/>
              </a:ext>
            </a:extLst>
          </p:cNvPr>
          <p:cNvSpPr/>
          <p:nvPr/>
        </p:nvSpPr>
        <p:spPr>
          <a:xfrm>
            <a:off x="1753732" y="818869"/>
            <a:ext cx="7372071" cy="11191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B6FD54E-43E8-4CAD-920F-92A107EA245B}"/>
              </a:ext>
            </a:extLst>
          </p:cNvPr>
          <p:cNvSpPr/>
          <p:nvPr/>
        </p:nvSpPr>
        <p:spPr>
          <a:xfrm>
            <a:off x="1753732" y="2429302"/>
            <a:ext cx="1160059" cy="4640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01A4773-E063-4368-B30D-A55A7EB62E09}"/>
              </a:ext>
            </a:extLst>
          </p:cNvPr>
          <p:cNvSpPr/>
          <p:nvPr/>
        </p:nvSpPr>
        <p:spPr>
          <a:xfrm>
            <a:off x="1753735" y="3113966"/>
            <a:ext cx="1160059" cy="4640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</a:t>
            </a: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B0B437A-8852-49C1-8764-E69D002E440B}"/>
              </a:ext>
            </a:extLst>
          </p:cNvPr>
          <p:cNvSpPr/>
          <p:nvPr/>
        </p:nvSpPr>
        <p:spPr>
          <a:xfrm>
            <a:off x="1753733" y="3816824"/>
            <a:ext cx="1160059" cy="4640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AC76DB2-9187-45AA-B6F7-B5CB2273BD78}"/>
              </a:ext>
            </a:extLst>
          </p:cNvPr>
          <p:cNvSpPr/>
          <p:nvPr/>
        </p:nvSpPr>
        <p:spPr>
          <a:xfrm>
            <a:off x="1753732" y="4542431"/>
            <a:ext cx="1160059" cy="4640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E339157-3ABB-46DF-9713-CD16332DB3AA}"/>
              </a:ext>
            </a:extLst>
          </p:cNvPr>
          <p:cNvSpPr/>
          <p:nvPr/>
        </p:nvSpPr>
        <p:spPr>
          <a:xfrm>
            <a:off x="1753734" y="5227095"/>
            <a:ext cx="1160059" cy="4640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DD0E195-2942-4632-93B9-BF80C176AA20}"/>
              </a:ext>
            </a:extLst>
          </p:cNvPr>
          <p:cNvSpPr/>
          <p:nvPr/>
        </p:nvSpPr>
        <p:spPr>
          <a:xfrm>
            <a:off x="1753732" y="5929953"/>
            <a:ext cx="1160059" cy="4640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Equal 17">
            <a:extLst>
              <a:ext uri="{FF2B5EF4-FFF2-40B4-BE49-F238E27FC236}">
                <a16:creationId xmlns:a16="http://schemas.microsoft.com/office/drawing/2014/main" id="{AA8A71B8-9E2B-44B8-9552-EAB556E299B7}"/>
              </a:ext>
            </a:extLst>
          </p:cNvPr>
          <p:cNvSpPr/>
          <p:nvPr/>
        </p:nvSpPr>
        <p:spPr>
          <a:xfrm>
            <a:off x="3342490" y="6112800"/>
            <a:ext cx="518616" cy="348018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Equal 17">
            <a:extLst>
              <a:ext uri="{FF2B5EF4-FFF2-40B4-BE49-F238E27FC236}">
                <a16:creationId xmlns:a16="http://schemas.microsoft.com/office/drawing/2014/main" id="{2825D52E-D766-48BB-9D01-0F69D7AFA6F4}"/>
              </a:ext>
            </a:extLst>
          </p:cNvPr>
          <p:cNvSpPr/>
          <p:nvPr/>
        </p:nvSpPr>
        <p:spPr>
          <a:xfrm>
            <a:off x="3342490" y="3234522"/>
            <a:ext cx="518616" cy="348018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Equal 17">
            <a:extLst>
              <a:ext uri="{FF2B5EF4-FFF2-40B4-BE49-F238E27FC236}">
                <a16:creationId xmlns:a16="http://schemas.microsoft.com/office/drawing/2014/main" id="{5F60D68B-1E07-4883-8939-754539A13FD9}"/>
              </a:ext>
            </a:extLst>
          </p:cNvPr>
          <p:cNvSpPr/>
          <p:nvPr/>
        </p:nvSpPr>
        <p:spPr>
          <a:xfrm>
            <a:off x="3342490" y="3909349"/>
            <a:ext cx="518616" cy="348018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Equal 17">
            <a:extLst>
              <a:ext uri="{FF2B5EF4-FFF2-40B4-BE49-F238E27FC236}">
                <a16:creationId xmlns:a16="http://schemas.microsoft.com/office/drawing/2014/main" id="{27C74BE5-E2AF-4425-B2CE-10601207D3C3}"/>
              </a:ext>
            </a:extLst>
          </p:cNvPr>
          <p:cNvSpPr/>
          <p:nvPr/>
        </p:nvSpPr>
        <p:spPr>
          <a:xfrm>
            <a:off x="3342490" y="4601368"/>
            <a:ext cx="518616" cy="348018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Equal 17">
            <a:extLst>
              <a:ext uri="{FF2B5EF4-FFF2-40B4-BE49-F238E27FC236}">
                <a16:creationId xmlns:a16="http://schemas.microsoft.com/office/drawing/2014/main" id="{DA35CA3A-800C-4CC7-AE04-90082F0FDAFF}"/>
              </a:ext>
            </a:extLst>
          </p:cNvPr>
          <p:cNvSpPr/>
          <p:nvPr/>
        </p:nvSpPr>
        <p:spPr>
          <a:xfrm>
            <a:off x="3342490" y="5357084"/>
            <a:ext cx="518616" cy="348018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Equal 17">
            <a:extLst>
              <a:ext uri="{FF2B5EF4-FFF2-40B4-BE49-F238E27FC236}">
                <a16:creationId xmlns:a16="http://schemas.microsoft.com/office/drawing/2014/main" id="{4695EC67-6CE2-47F7-8AC7-D718FBC8315A}"/>
              </a:ext>
            </a:extLst>
          </p:cNvPr>
          <p:cNvSpPr/>
          <p:nvPr/>
        </p:nvSpPr>
        <p:spPr>
          <a:xfrm>
            <a:off x="3418761" y="2487305"/>
            <a:ext cx="518616" cy="348018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9">
                <a:extLst>
                  <a:ext uri="{FF2B5EF4-FFF2-40B4-BE49-F238E27FC236}">
                    <a16:creationId xmlns:a16="http://schemas.microsoft.com/office/drawing/2014/main" id="{56407415-9E3C-4798-81A6-510ED1EAE16E}"/>
                  </a:ext>
                </a:extLst>
              </p:cNvPr>
              <p:cNvSpPr/>
              <p:nvPr/>
            </p:nvSpPr>
            <p:spPr>
              <a:xfrm>
                <a:off x="4715300" y="2399743"/>
                <a:ext cx="1699147" cy="46402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4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</a:p>
            </p:txBody>
          </p:sp>
        </mc:Choice>
        <mc:Fallback xmlns="">
          <p:sp>
            <p:nvSpPr>
              <p:cNvPr id="18" name="Rounded Rectangle 19">
                <a:extLst>
                  <a:ext uri="{FF2B5EF4-FFF2-40B4-BE49-F238E27FC236}">
                    <a16:creationId xmlns:a16="http://schemas.microsoft.com/office/drawing/2014/main" id="{56407415-9E3C-4798-81A6-510ED1EAE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300" y="2399743"/>
                <a:ext cx="1699147" cy="464023"/>
              </a:xfrm>
              <a:prstGeom prst="roundRect">
                <a:avLst/>
              </a:prstGeom>
              <a:blipFill>
                <a:blip r:embed="rId4"/>
                <a:stretch>
                  <a:fillRect t="-53846" b="-93590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20">
                <a:extLst>
                  <a:ext uri="{FF2B5EF4-FFF2-40B4-BE49-F238E27FC236}">
                    <a16:creationId xmlns:a16="http://schemas.microsoft.com/office/drawing/2014/main" id="{589C0A5E-6027-4E97-AFBA-5BB502DD0EE9}"/>
                  </a:ext>
                </a:extLst>
              </p:cNvPr>
              <p:cNvSpPr/>
              <p:nvPr/>
            </p:nvSpPr>
            <p:spPr>
              <a:xfrm>
                <a:off x="4715300" y="3100349"/>
                <a:ext cx="1717346" cy="46402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IN" sz="44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ম</m:t>
                    </m:r>
                  </m:oMath>
                </a14:m>
                <a:endParaRPr lang="en-US" sz="4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Rounded Rectangle 20">
                <a:extLst>
                  <a:ext uri="{FF2B5EF4-FFF2-40B4-BE49-F238E27FC236}">
                    <a16:creationId xmlns:a16="http://schemas.microsoft.com/office/drawing/2014/main" id="{589C0A5E-6027-4E97-AFBA-5BB502DD0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300" y="3100349"/>
                <a:ext cx="1717346" cy="464023"/>
              </a:xfrm>
              <a:prstGeom prst="roundRect">
                <a:avLst/>
              </a:prstGeom>
              <a:blipFill>
                <a:blip r:embed="rId5"/>
                <a:stretch>
                  <a:fillRect t="-53846" b="-93590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21">
                <a:extLst>
                  <a:ext uri="{FF2B5EF4-FFF2-40B4-BE49-F238E27FC236}">
                    <a16:creationId xmlns:a16="http://schemas.microsoft.com/office/drawing/2014/main" id="{BC0C5A61-2BF1-4484-A445-EA0478A4DE83}"/>
                  </a:ext>
                </a:extLst>
              </p:cNvPr>
              <p:cNvSpPr/>
              <p:nvPr/>
            </p:nvSpPr>
            <p:spPr>
              <a:xfrm>
                <a:off x="4715301" y="3822516"/>
                <a:ext cx="1699146" cy="46402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4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</a:t>
                </a:r>
              </a:p>
            </p:txBody>
          </p:sp>
        </mc:Choice>
        <mc:Fallback xmlns="">
          <p:sp>
            <p:nvSpPr>
              <p:cNvPr id="20" name="Rounded Rectangle 21">
                <a:extLst>
                  <a:ext uri="{FF2B5EF4-FFF2-40B4-BE49-F238E27FC236}">
                    <a16:creationId xmlns:a16="http://schemas.microsoft.com/office/drawing/2014/main" id="{BC0C5A61-2BF1-4484-A445-EA0478A4DE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301" y="3822516"/>
                <a:ext cx="1699146" cy="464023"/>
              </a:xfrm>
              <a:prstGeom prst="roundRect">
                <a:avLst/>
              </a:prstGeom>
              <a:blipFill>
                <a:blip r:embed="rId6"/>
                <a:stretch>
                  <a:fillRect t="-53846" b="-94872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2">
                <a:extLst>
                  <a:ext uri="{FF2B5EF4-FFF2-40B4-BE49-F238E27FC236}">
                    <a16:creationId xmlns:a16="http://schemas.microsoft.com/office/drawing/2014/main" id="{A3C0701F-6B24-4BF8-B3BC-067B43C81B86}"/>
                  </a:ext>
                </a:extLst>
              </p:cNvPr>
              <p:cNvSpPr/>
              <p:nvPr/>
            </p:nvSpPr>
            <p:spPr>
              <a:xfrm>
                <a:off x="4715301" y="4524806"/>
                <a:ext cx="1699146" cy="46402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4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</a:p>
            </p:txBody>
          </p:sp>
        </mc:Choice>
        <mc:Fallback xmlns="">
          <p:sp>
            <p:nvSpPr>
              <p:cNvPr id="21" name="Rounded Rectangle 22">
                <a:extLst>
                  <a:ext uri="{FF2B5EF4-FFF2-40B4-BE49-F238E27FC236}">
                    <a16:creationId xmlns:a16="http://schemas.microsoft.com/office/drawing/2014/main" id="{A3C0701F-6B24-4BF8-B3BC-067B43C81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301" y="4524806"/>
                <a:ext cx="1699146" cy="464023"/>
              </a:xfrm>
              <a:prstGeom prst="roundRect">
                <a:avLst/>
              </a:prstGeom>
              <a:blipFill>
                <a:blip r:embed="rId7"/>
                <a:stretch>
                  <a:fillRect t="-53846" b="-94872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3">
                <a:extLst>
                  <a:ext uri="{FF2B5EF4-FFF2-40B4-BE49-F238E27FC236}">
                    <a16:creationId xmlns:a16="http://schemas.microsoft.com/office/drawing/2014/main" id="{821D0CD6-2B84-4ECA-9820-2252AFFFA0F9}"/>
                  </a:ext>
                </a:extLst>
              </p:cNvPr>
              <p:cNvSpPr/>
              <p:nvPr/>
            </p:nvSpPr>
            <p:spPr>
              <a:xfrm>
                <a:off x="4715301" y="5227096"/>
                <a:ext cx="1699146" cy="46402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4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</a:p>
            </p:txBody>
          </p:sp>
        </mc:Choice>
        <mc:Fallback xmlns="">
          <p:sp>
            <p:nvSpPr>
              <p:cNvPr id="22" name="Rounded Rectangle 23">
                <a:extLst>
                  <a:ext uri="{FF2B5EF4-FFF2-40B4-BE49-F238E27FC236}">
                    <a16:creationId xmlns:a16="http://schemas.microsoft.com/office/drawing/2014/main" id="{821D0CD6-2B84-4ECA-9820-2252AFFFA0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301" y="5227096"/>
                <a:ext cx="1699146" cy="464023"/>
              </a:xfrm>
              <a:prstGeom prst="roundRect">
                <a:avLst/>
              </a:prstGeom>
              <a:blipFill>
                <a:blip r:embed="rId8"/>
                <a:stretch>
                  <a:fillRect t="-51899" b="-92405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4">
                <a:extLst>
                  <a:ext uri="{FF2B5EF4-FFF2-40B4-BE49-F238E27FC236}">
                    <a16:creationId xmlns:a16="http://schemas.microsoft.com/office/drawing/2014/main" id="{650818D1-697F-415F-880C-6E744B9D6EBF}"/>
                  </a:ext>
                </a:extLst>
              </p:cNvPr>
              <p:cNvSpPr/>
              <p:nvPr/>
            </p:nvSpPr>
            <p:spPr>
              <a:xfrm>
                <a:off x="4715300" y="5929954"/>
                <a:ext cx="1699147" cy="46402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4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</a:p>
            </p:txBody>
          </p:sp>
        </mc:Choice>
        <mc:Fallback xmlns="">
          <p:sp>
            <p:nvSpPr>
              <p:cNvPr id="23" name="Rounded Rectangle 24">
                <a:extLst>
                  <a:ext uri="{FF2B5EF4-FFF2-40B4-BE49-F238E27FC236}">
                    <a16:creationId xmlns:a16="http://schemas.microsoft.com/office/drawing/2014/main" id="{650818D1-697F-415F-880C-6E744B9D6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300" y="5929954"/>
                <a:ext cx="1699147" cy="464023"/>
              </a:xfrm>
              <a:prstGeom prst="roundRect">
                <a:avLst/>
              </a:prstGeom>
              <a:blipFill>
                <a:blip r:embed="rId9"/>
                <a:stretch>
                  <a:fillRect t="-53846" b="-93590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3AEE5A41-90B8-43C1-BB7E-D00D3BC6706C}"/>
              </a:ext>
            </a:extLst>
          </p:cNvPr>
          <p:cNvSpPr/>
          <p:nvPr/>
        </p:nvSpPr>
        <p:spPr>
          <a:xfrm>
            <a:off x="7369790" y="2341740"/>
            <a:ext cx="1746914" cy="493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স্বপ্ন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FD4063-32A2-4B09-9EDD-421F1D2ADCEE}"/>
              </a:ext>
            </a:extLst>
          </p:cNvPr>
          <p:cNvSpPr/>
          <p:nvPr/>
        </p:nvSpPr>
        <p:spPr>
          <a:xfrm>
            <a:off x="7369790" y="3099197"/>
            <a:ext cx="1746914" cy="493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D2DE8F4-2F15-4C34-A6AA-A62857D850BE}"/>
              </a:ext>
            </a:extLst>
          </p:cNvPr>
          <p:cNvSpPr/>
          <p:nvPr/>
        </p:nvSpPr>
        <p:spPr>
          <a:xfrm>
            <a:off x="7369790" y="3789546"/>
            <a:ext cx="1746914" cy="493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2B64BBA-3EFE-41C4-8F7E-F60A2D307028}"/>
              </a:ext>
            </a:extLst>
          </p:cNvPr>
          <p:cNvSpPr/>
          <p:nvPr/>
        </p:nvSpPr>
        <p:spPr>
          <a:xfrm>
            <a:off x="7369790" y="4473072"/>
            <a:ext cx="1746914" cy="493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0D9311A-3008-40E0-8EB4-D2331FFE4084}"/>
              </a:ext>
            </a:extLst>
          </p:cNvPr>
          <p:cNvSpPr/>
          <p:nvPr/>
        </p:nvSpPr>
        <p:spPr>
          <a:xfrm>
            <a:off x="7369790" y="5183885"/>
            <a:ext cx="1746914" cy="493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4F0BC96-BB15-4C56-AAF9-F393EE74D571}"/>
              </a:ext>
            </a:extLst>
          </p:cNvPr>
          <p:cNvSpPr/>
          <p:nvPr/>
        </p:nvSpPr>
        <p:spPr>
          <a:xfrm>
            <a:off x="7378889" y="5853770"/>
            <a:ext cx="1746914" cy="493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নশ্বর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57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7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6500"/>
                            </p:stCondLst>
                            <p:childTnLst>
                              <p:par>
                                <p:cTn id="18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8500"/>
                            </p:stCondLst>
                            <p:childTnLst>
                              <p:par>
                                <p:cTn id="18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CDABC8-BA2B-4C36-A7B8-85BA76BB844D}"/>
              </a:ext>
            </a:extLst>
          </p:cNvPr>
          <p:cNvSpPr/>
          <p:nvPr/>
        </p:nvSpPr>
        <p:spPr>
          <a:xfrm>
            <a:off x="3693482" y="448512"/>
            <a:ext cx="4279478" cy="846161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5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5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9DAAB2-555B-4905-806C-3ADB7DD9B2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 t="12364" r="10828" b="13938"/>
          <a:stretch/>
        </p:blipFill>
        <p:spPr>
          <a:xfrm>
            <a:off x="577943" y="2159995"/>
            <a:ext cx="2882710" cy="13389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161FA6-6E72-43C9-ADF9-9708FB432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 t="12364" r="10828" b="13938"/>
          <a:stretch/>
        </p:blipFill>
        <p:spPr>
          <a:xfrm>
            <a:off x="3693482" y="2159995"/>
            <a:ext cx="2882710" cy="13389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A0F0DB-7E7D-4FD1-844F-BF4FC8F1A1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 t="12364" r="10828" b="13938"/>
          <a:stretch/>
        </p:blipFill>
        <p:spPr>
          <a:xfrm>
            <a:off x="7507660" y="1828301"/>
            <a:ext cx="2882710" cy="13389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630258A-BD9E-4748-B34B-B37041158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282099"/>
              </p:ext>
            </p:extLst>
          </p:nvPr>
        </p:nvGraphicFramePr>
        <p:xfrm>
          <a:off x="163773" y="3562068"/>
          <a:ext cx="3848668" cy="24114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7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47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6708"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07CC01A-6F13-4C2D-AAEE-EE1DB02EB784}"/>
              </a:ext>
            </a:extLst>
          </p:cNvPr>
          <p:cNvSpPr/>
          <p:nvPr/>
        </p:nvSpPr>
        <p:spPr>
          <a:xfrm>
            <a:off x="177420" y="3589363"/>
            <a:ext cx="2183642" cy="11873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D2ECFC-7DA5-47E3-9C10-B1428B8A0D16}"/>
              </a:ext>
            </a:extLst>
          </p:cNvPr>
          <p:cNvSpPr/>
          <p:nvPr/>
        </p:nvSpPr>
        <p:spPr>
          <a:xfrm>
            <a:off x="177419" y="4786188"/>
            <a:ext cx="2183643" cy="11873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বুদ্ধিজীবি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D71919B-A92C-4FD3-8E0E-F15D84F87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060847"/>
              </p:ext>
            </p:extLst>
          </p:nvPr>
        </p:nvGraphicFramePr>
        <p:xfrm>
          <a:off x="4189863" y="3562069"/>
          <a:ext cx="3598426" cy="24114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78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3603">
                <a:tc>
                  <a:txBody>
                    <a:bodyPr/>
                    <a:lstStyle/>
                    <a:p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B4A352F5-2613-49D7-82B2-B474EA49402F}"/>
              </a:ext>
            </a:extLst>
          </p:cNvPr>
          <p:cNvSpPr/>
          <p:nvPr/>
        </p:nvSpPr>
        <p:spPr>
          <a:xfrm>
            <a:off x="4167126" y="3589361"/>
            <a:ext cx="2083547" cy="11873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851011-5B61-4A05-9469-F029696E723F}"/>
              </a:ext>
            </a:extLst>
          </p:cNvPr>
          <p:cNvSpPr/>
          <p:nvPr/>
        </p:nvSpPr>
        <p:spPr>
          <a:xfrm>
            <a:off x="4186514" y="4786188"/>
            <a:ext cx="2064160" cy="11873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D8B3192-844D-4DBB-893D-C9D1A6FE9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76286"/>
              </p:ext>
            </p:extLst>
          </p:nvPr>
        </p:nvGraphicFramePr>
        <p:xfrm>
          <a:off x="7983940" y="3575716"/>
          <a:ext cx="3370997" cy="2397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4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1036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67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21EBF3CF-D77D-4F8A-943D-D1879339F210}"/>
              </a:ext>
            </a:extLst>
          </p:cNvPr>
          <p:cNvSpPr/>
          <p:nvPr/>
        </p:nvSpPr>
        <p:spPr>
          <a:xfrm>
            <a:off x="7974374" y="3589361"/>
            <a:ext cx="2056730" cy="11873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A119E5-3002-495D-AB02-6DA9F0BA904E}"/>
              </a:ext>
            </a:extLst>
          </p:cNvPr>
          <p:cNvSpPr/>
          <p:nvPr/>
        </p:nvSpPr>
        <p:spPr>
          <a:xfrm>
            <a:off x="7972960" y="4776716"/>
            <a:ext cx="2058144" cy="11873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35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5F29DA-9C11-4E93-99A3-6BC9D51BC463}"/>
              </a:ext>
            </a:extLst>
          </p:cNvPr>
          <p:cNvSpPr/>
          <p:nvPr/>
        </p:nvSpPr>
        <p:spPr>
          <a:xfrm>
            <a:off x="584579" y="679537"/>
            <a:ext cx="10201697" cy="1175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জোড়ায় বসে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বুদ্ধিজীবিদের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আলোচনা কর।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3301BD-6894-40B7-811A-E3E92E761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4" y="2735264"/>
            <a:ext cx="3214723" cy="2411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4C9430-6983-470C-86E7-56CFC103A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065" y="2735264"/>
            <a:ext cx="3214723" cy="2411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63513F-A93A-457C-9E19-1216D1CB3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96" y="2735264"/>
            <a:ext cx="3214723" cy="2411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019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757D79-61AD-49A3-8248-D7AE08379FFF}"/>
              </a:ext>
            </a:extLst>
          </p:cNvPr>
          <p:cNvSpPr/>
          <p:nvPr/>
        </p:nvSpPr>
        <p:spPr>
          <a:xfrm>
            <a:off x="518616" y="181647"/>
            <a:ext cx="287967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A10CB5-24ED-4182-ADA6-32F32A3DD1DF}"/>
              </a:ext>
            </a:extLst>
          </p:cNvPr>
          <p:cNvSpPr/>
          <p:nvPr/>
        </p:nvSpPr>
        <p:spPr>
          <a:xfrm>
            <a:off x="3507476" y="1517393"/>
            <a:ext cx="6782936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92F58-5D83-4B57-9896-1F003C5B8E67}"/>
              </a:ext>
            </a:extLst>
          </p:cNvPr>
          <p:cNvSpPr/>
          <p:nvPr/>
        </p:nvSpPr>
        <p:spPr>
          <a:xfrm>
            <a:off x="3507476" y="2566123"/>
            <a:ext cx="6782936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রনদাপ্রসাদ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দানবীর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14C65F-B274-415C-B6A0-F6315549E1AA}"/>
              </a:ext>
            </a:extLst>
          </p:cNvPr>
          <p:cNvSpPr/>
          <p:nvPr/>
        </p:nvSpPr>
        <p:spPr>
          <a:xfrm>
            <a:off x="3507476" y="3849709"/>
            <a:ext cx="6782936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দুজন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5C172B-CDD9-4D17-9C14-7CB1C9D2F5BF}"/>
              </a:ext>
            </a:extLst>
          </p:cNvPr>
          <p:cNvSpPr/>
          <p:nvPr/>
        </p:nvSpPr>
        <p:spPr>
          <a:xfrm>
            <a:off x="3507476" y="5003416"/>
            <a:ext cx="6810236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দুজন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358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027DA1-1A4C-4EDE-868F-E84FBF838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1" y="347721"/>
            <a:ext cx="4126001" cy="2347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3276C624-CF91-47A3-9677-80ADB7C791AB}"/>
              </a:ext>
            </a:extLst>
          </p:cNvPr>
          <p:cNvSpPr/>
          <p:nvPr/>
        </p:nvSpPr>
        <p:spPr>
          <a:xfrm>
            <a:off x="2499815" y="3429000"/>
            <a:ext cx="7192369" cy="152440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এ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697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C689D0-2B69-45AD-B5CD-30422CA33280}"/>
              </a:ext>
            </a:extLst>
          </p:cNvPr>
          <p:cNvSpPr/>
          <p:nvPr/>
        </p:nvSpPr>
        <p:spPr>
          <a:xfrm>
            <a:off x="2442950" y="286602"/>
            <a:ext cx="6933063" cy="1419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9C0F86-F55F-4542-9BD0-37E8C436B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62" y="3261813"/>
            <a:ext cx="8299475" cy="404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5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9000">
              <a:srgbClr val="FF0000"/>
            </a:gs>
            <a:gs pos="42000">
              <a:schemeClr val="accent2">
                <a:lumMod val="60000"/>
                <a:lumOff val="40000"/>
              </a:schemeClr>
            </a:gs>
            <a:gs pos="65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D3C51A-F19C-4DC8-81A1-2A797A4EAA22}"/>
              </a:ext>
            </a:extLst>
          </p:cNvPr>
          <p:cNvSpPr/>
          <p:nvPr/>
        </p:nvSpPr>
        <p:spPr>
          <a:xfrm rot="10800000" flipV="1">
            <a:off x="3699800" y="467750"/>
            <a:ext cx="3593127" cy="8124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শিক্ষক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পরিচিতি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8BA6DE39-D2D7-4670-A265-2CFD8E7D69C5}"/>
              </a:ext>
            </a:extLst>
          </p:cNvPr>
          <p:cNvSpPr/>
          <p:nvPr/>
        </p:nvSpPr>
        <p:spPr>
          <a:xfrm rot="10800000" flipV="1">
            <a:off x="5303519" y="2305176"/>
            <a:ext cx="3593127" cy="2238687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accent1"/>
                </a:solidFill>
              </a:rPr>
              <a:t> </a:t>
            </a:r>
            <a:r>
              <a:rPr lang="bn-IN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মোঃ ছাদেকুজ্জামান</a:t>
            </a:r>
          </a:p>
          <a:p>
            <a:pPr algn="ctr"/>
            <a:r>
              <a:rPr lang="bn-IN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সহকারি শিক্ষক</a:t>
            </a:r>
          </a:p>
          <a:p>
            <a:pPr algn="ctr"/>
            <a:r>
              <a:rPr lang="bn-IN" sz="2000" dirty="0">
                <a:solidFill>
                  <a:srgbClr val="00B0F0"/>
                </a:solidFill>
              </a:rPr>
              <a:t>ভাদেড়া সরঃ প্রাথঃ বিদ্যালয়</a:t>
            </a:r>
          </a:p>
          <a:p>
            <a:pPr algn="ctr"/>
            <a:r>
              <a:rPr lang="bn-IN" sz="2000" dirty="0">
                <a:solidFill>
                  <a:srgbClr val="00B0F0"/>
                </a:solidFill>
              </a:rPr>
              <a:t>তাড়াইল ,কিশোরগঞ্জ</a:t>
            </a:r>
            <a:endParaRPr lang="en-US" sz="2000" dirty="0">
              <a:solidFill>
                <a:srgbClr val="00B0F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343305-C494-4430-AC15-61ECB57F4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42" y="2361445"/>
            <a:ext cx="2552718" cy="2660720"/>
          </a:xfrm>
          <a:prstGeom prst="rect">
            <a:avLst/>
          </a:prstGeom>
        </p:spPr>
      </p:pic>
      <p:sp>
        <p:nvSpPr>
          <p:cNvPr id="8" name="Flowchart: Punched Tape 7">
            <a:extLst>
              <a:ext uri="{FF2B5EF4-FFF2-40B4-BE49-F238E27FC236}">
                <a16:creationId xmlns:a16="http://schemas.microsoft.com/office/drawing/2014/main" id="{CBEF29AA-6332-402A-A509-ADDEAAA1B10E}"/>
              </a:ext>
            </a:extLst>
          </p:cNvPr>
          <p:cNvSpPr/>
          <p:nvPr/>
        </p:nvSpPr>
        <p:spPr>
          <a:xfrm rot="5400000" flipH="1">
            <a:off x="3252191" y="3561679"/>
            <a:ext cx="2716990" cy="203982"/>
          </a:xfrm>
          <a:prstGeom prst="flowChartPunchedTap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42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2">
            <a:extLst>
              <a:ext uri="{FF2B5EF4-FFF2-40B4-BE49-F238E27FC236}">
                <a16:creationId xmlns:a16="http://schemas.microsoft.com/office/drawing/2014/main" id="{BBFF732F-C6FE-4AEA-83F2-C637E00EBBA9}"/>
              </a:ext>
            </a:extLst>
          </p:cNvPr>
          <p:cNvSpPr/>
          <p:nvPr/>
        </p:nvSpPr>
        <p:spPr>
          <a:xfrm>
            <a:off x="3294883" y="109182"/>
            <a:ext cx="6018663" cy="1665027"/>
          </a:xfrm>
          <a:prstGeom prst="horizontalScroll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7A49EB-49D6-4245-9483-B58EA22DE321}"/>
              </a:ext>
            </a:extLst>
          </p:cNvPr>
          <p:cNvSpPr/>
          <p:nvPr/>
        </p:nvSpPr>
        <p:spPr>
          <a:xfrm>
            <a:off x="1605548" y="2060813"/>
            <a:ext cx="3892086" cy="45549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</a:t>
            </a:r>
          </a:p>
          <a:p>
            <a:pPr algn="ctr"/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8BAD9AFE-4D07-47A6-99D3-B82A736F1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797" y="2060812"/>
            <a:ext cx="3834708" cy="4554941"/>
          </a:xfrm>
          <a:prstGeom prst="rect">
            <a:avLst/>
          </a:prstGeom>
          <a:ln w="1905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271BE95-7B12-4C07-A8C3-DDC1A713E2E7}"/>
              </a:ext>
            </a:extLst>
          </p:cNvPr>
          <p:cNvCxnSpPr/>
          <p:nvPr/>
        </p:nvCxnSpPr>
        <p:spPr>
          <a:xfrm>
            <a:off x="6304214" y="2505598"/>
            <a:ext cx="0" cy="3665368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873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02AA9D7D-512D-4DA7-B261-9180581AF432}"/>
              </a:ext>
            </a:extLst>
          </p:cNvPr>
          <p:cNvSpPr/>
          <p:nvPr/>
        </p:nvSpPr>
        <p:spPr>
          <a:xfrm>
            <a:off x="989303" y="643979"/>
            <a:ext cx="9621673" cy="1253059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লিংকে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ফুটেজটি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A6A2C242-3565-4014-A92D-9A1976430482}"/>
              </a:ext>
            </a:extLst>
          </p:cNvPr>
          <p:cNvSpPr/>
          <p:nvPr/>
        </p:nvSpPr>
        <p:spPr>
          <a:xfrm>
            <a:off x="3584812" y="4571971"/>
            <a:ext cx="5022376" cy="77798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4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D96B12-5505-4A5C-976C-B9DF8A7A2CAF}"/>
              </a:ext>
            </a:extLst>
          </p:cNvPr>
          <p:cNvSpPr/>
          <p:nvPr/>
        </p:nvSpPr>
        <p:spPr>
          <a:xfrm>
            <a:off x="1337776" y="532262"/>
            <a:ext cx="5199797" cy="1098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10">
            <a:extLst>
              <a:ext uri="{FF2B5EF4-FFF2-40B4-BE49-F238E27FC236}">
                <a16:creationId xmlns:a16="http://schemas.microsoft.com/office/drawing/2014/main" id="{FA23AD41-A35B-49A0-8FDA-6525E90E7EF6}"/>
              </a:ext>
            </a:extLst>
          </p:cNvPr>
          <p:cNvSpPr/>
          <p:nvPr/>
        </p:nvSpPr>
        <p:spPr>
          <a:xfrm>
            <a:off x="3635873" y="1703668"/>
            <a:ext cx="603602" cy="923524"/>
          </a:xfrm>
          <a:prstGeom prst="downArrow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EA0ACF-26D7-4741-8F77-BF472C2C5B6D}"/>
              </a:ext>
            </a:extLst>
          </p:cNvPr>
          <p:cNvSpPr/>
          <p:nvPr/>
        </p:nvSpPr>
        <p:spPr>
          <a:xfrm>
            <a:off x="1418367" y="3842849"/>
            <a:ext cx="5331391" cy="16104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পঁচিশে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মধ্যরাতে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মেহেরুন্নেসা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43E2B7-FB07-4221-935A-BF68FDCC5A7F}"/>
              </a:ext>
            </a:extLst>
          </p:cNvPr>
          <p:cNvSpPr/>
          <p:nvPr/>
        </p:nvSpPr>
        <p:spPr>
          <a:xfrm>
            <a:off x="1337776" y="2627192"/>
            <a:ext cx="5147990" cy="7983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স্মরণীয়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চিরদিন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70EE90CB-FF35-4573-9949-DD9A22736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66" y="915350"/>
            <a:ext cx="3444390" cy="4474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7A819B0-D54D-4350-80F1-C965DBD7C45D}"/>
              </a:ext>
            </a:extLst>
          </p:cNvPr>
          <p:cNvSpPr/>
          <p:nvPr/>
        </p:nvSpPr>
        <p:spPr>
          <a:xfrm>
            <a:off x="7128424" y="1598792"/>
            <a:ext cx="51807" cy="3770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158E96-58F4-40CF-9AC5-3DA5E61415BF}"/>
              </a:ext>
            </a:extLst>
          </p:cNvPr>
          <p:cNvSpPr txBox="1"/>
          <p:nvPr/>
        </p:nvSpPr>
        <p:spPr>
          <a:xfrm>
            <a:off x="3358913" y="368528"/>
            <a:ext cx="4891869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CDAAD0-826A-478E-9571-F415742991C7}"/>
              </a:ext>
            </a:extLst>
          </p:cNvPr>
          <p:cNvSpPr txBox="1"/>
          <p:nvPr/>
        </p:nvSpPr>
        <p:spPr>
          <a:xfrm>
            <a:off x="313899" y="2810402"/>
            <a:ext cx="10790829" cy="2800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_____________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২.২.১ গল্প শুনে মূল বিষয় বুঝতে পারবে।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১.১.১ যুক্তবর্ণ সহযোগে তৈরী শব্দ স্পষ্ট ও শুদ্ধভাবে বলতে পারবে।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১.৩.৩ শুদ্ধ উচ্চারনে প্রশ্ন করতে এবং উত্তর দিতে পারবে।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১.৪.১ পাঠ্যপুস্তকের পাঠ শ্রবণযোগে এবং স্পষ্ট স্বরে ও প্রমিত উচ্চারনে সাবলীলভাবে পড়তে পারবে।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২.৩.১২ পাঠসংশ্লিষ্ট প্রশ্নের উত্তর দিতে পারবে।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4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60156">
              <a:srgbClr val="B9CBE9"/>
            </a:gs>
            <a:gs pos="78500">
              <a:srgbClr val="ABC0E4"/>
            </a:gs>
            <a:gs pos="80750">
              <a:srgbClr val="ABC0E4"/>
            </a:gs>
            <a:gs pos="54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C02C8E-D0A9-4DF9-8B2C-48986D1A9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3" y="164175"/>
            <a:ext cx="4864100" cy="4864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8A5C4F-453E-4B0C-9E69-3C96342DAC02}"/>
              </a:ext>
            </a:extLst>
          </p:cNvPr>
          <p:cNvSpPr/>
          <p:nvPr/>
        </p:nvSpPr>
        <p:spPr>
          <a:xfrm>
            <a:off x="476535" y="5656595"/>
            <a:ext cx="3940602" cy="103723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গোবিন্দ্র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048F87A1-3545-4316-A3FC-7A77ECCB3C13}"/>
              </a:ext>
            </a:extLst>
          </p:cNvPr>
          <p:cNvSpPr/>
          <p:nvPr/>
        </p:nvSpPr>
        <p:spPr>
          <a:xfrm>
            <a:off x="5909481" y="736980"/>
            <a:ext cx="5352196" cy="560923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ড.গোবিন্দ্র</a:t>
            </a:r>
            <a:r>
              <a:rPr lang="en-US" sz="40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40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endParaRPr lang="en-US" sz="40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গোবিন্দ্র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শাস্ত্রের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যশস্বী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২৫শে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হানাদারদের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7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6000">
              <a:srgbClr val="40A5CA"/>
            </a:gs>
            <a:gs pos="16000">
              <a:srgbClr val="FF0000"/>
            </a:gs>
            <a:gs pos="8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7A6DAFFA-9D91-490D-ABED-5E5087BE5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83" y="373705"/>
            <a:ext cx="4361953" cy="4831307"/>
          </a:xfrm>
          <a:prstGeom prst="rect">
            <a:avLst/>
          </a:prstGeom>
          <a:ln w="1905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0A1EE9-C25C-4A03-B072-E334021BDF91}"/>
              </a:ext>
            </a:extLst>
          </p:cNvPr>
          <p:cNvSpPr/>
          <p:nvPr/>
        </p:nvSpPr>
        <p:spPr>
          <a:xfrm>
            <a:off x="1042558" y="5832611"/>
            <a:ext cx="3940602" cy="1190769"/>
          </a:xfrm>
          <a:prstGeom prst="rect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রনদাপ্রসাদ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01C3DB5D-F4E7-44CE-8B08-C54E2D115349}"/>
              </a:ext>
            </a:extLst>
          </p:cNvPr>
          <p:cNvSpPr/>
          <p:nvPr/>
        </p:nvSpPr>
        <p:spPr>
          <a:xfrm>
            <a:off x="6379467" y="314701"/>
            <a:ext cx="4409542" cy="53772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দানবীর</a:t>
            </a:r>
            <a:r>
              <a:rPr lang="en-US" sz="40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রনদাপ্রসাদ</a:t>
            </a:r>
            <a:r>
              <a:rPr lang="en-US" sz="40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endParaRPr lang="en-US" sz="32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সঁপে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দিয়েছিলেন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দানশীলতার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লোকেরা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দানবীর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২৫শে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পাকহানাদারদের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2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04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142FC7-C806-4ED7-8486-BAC884686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81" y="0"/>
            <a:ext cx="4484439" cy="4343499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1DCAC70-E15B-4EB9-B948-C6C246CD27D1}"/>
              </a:ext>
            </a:extLst>
          </p:cNvPr>
          <p:cNvSpPr/>
          <p:nvPr/>
        </p:nvSpPr>
        <p:spPr>
          <a:xfrm>
            <a:off x="1120805" y="5639534"/>
            <a:ext cx="3201549" cy="1105469"/>
          </a:xfrm>
          <a:prstGeom prst="rect">
            <a:avLst/>
          </a:prstGeom>
          <a:solidFill>
            <a:srgbClr val="00206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সেলিনা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পারভিন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3D6A2C21-BF51-4E47-939A-324046A9A807}"/>
              </a:ext>
            </a:extLst>
          </p:cNvPr>
          <p:cNvSpPr/>
          <p:nvPr/>
        </p:nvSpPr>
        <p:spPr>
          <a:xfrm>
            <a:off x="6600967" y="845968"/>
            <a:ext cx="4503761" cy="492684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সেলিনা</a:t>
            </a:r>
            <a:r>
              <a:rPr lang="en-US" sz="40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পারভিন</a:t>
            </a:r>
            <a:endParaRPr lang="en-US" sz="40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২৫শে  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পাকহানাদারদের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9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475</TotalTime>
  <Words>408</Words>
  <Application>Microsoft Office PowerPoint</Application>
  <PresentationFormat>Widescreen</PresentationFormat>
  <Paragraphs>114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Cambria Math</vt:lpstr>
      <vt:lpstr>Century Gothic</vt:lpstr>
      <vt:lpstr>NikoshBAN</vt:lpstr>
      <vt:lpstr>Vrinda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</cp:revision>
  <dcterms:created xsi:type="dcterms:W3CDTF">2019-11-26T16:11:23Z</dcterms:created>
  <dcterms:modified xsi:type="dcterms:W3CDTF">2019-12-02T16:59:44Z</dcterms:modified>
</cp:coreProperties>
</file>