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4" r:id="rId6"/>
    <p:sldId id="260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6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CEC25A-656A-448D-93BA-95A8548F9154}" type="doc">
      <dgm:prSet loTypeId="urn:microsoft.com/office/officeart/2011/layout/HexagonRadial" loCatId="officeonlin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DAC2197-51B4-46B6-9C84-937D4431D799}">
      <dgm:prSet phldrT="[Text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bn-IN" sz="2800" dirty="0">
              <a:latin typeface="NikoshBAN" pitchFamily="2" charset="0"/>
              <a:cs typeface="NikoshBAN" pitchFamily="2" charset="0"/>
            </a:rPr>
            <a:t>ব্যবসায় উদ্যোগের  বৈশিষ্ট্য 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67E142F1-1F90-4036-838C-05526A9A4228}" type="parTrans" cxnId="{EBB3E107-B525-4C05-A96C-D08201CBB389}">
      <dgm:prSet/>
      <dgm:spPr/>
      <dgm:t>
        <a:bodyPr/>
        <a:lstStyle/>
        <a:p>
          <a:endParaRPr lang="en-US"/>
        </a:p>
      </dgm:t>
    </dgm:pt>
    <dgm:pt modelId="{8151B2A5-7E14-49E9-92DA-E70762C969BA}" type="sibTrans" cxnId="{EBB3E107-B525-4C05-A96C-D08201CBB389}">
      <dgm:prSet/>
      <dgm:spPr/>
      <dgm:t>
        <a:bodyPr/>
        <a:lstStyle/>
        <a:p>
          <a:endParaRPr lang="en-US"/>
        </a:p>
      </dgm:t>
    </dgm:pt>
    <dgm:pt modelId="{CE2DA5EC-1296-4E68-8660-14E6C1BFA923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bn-IN" dirty="0">
              <a:latin typeface="NikoshBAN" pitchFamily="2" charset="0"/>
              <a:cs typeface="NikoshBAN" pitchFamily="2" charset="0"/>
            </a:rPr>
            <a:t>মুনাফা অর্জন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D65EE5C-AB13-4FF7-BC17-C775E8EC82D6}" type="parTrans" cxnId="{FC9B4F30-94F5-425C-8402-0D9D80EB5B2D}">
      <dgm:prSet/>
      <dgm:spPr/>
      <dgm:t>
        <a:bodyPr/>
        <a:lstStyle/>
        <a:p>
          <a:endParaRPr lang="en-US"/>
        </a:p>
      </dgm:t>
    </dgm:pt>
    <dgm:pt modelId="{008CD163-AA0F-4887-8371-27762BB15856}" type="sibTrans" cxnId="{FC9B4F30-94F5-425C-8402-0D9D80EB5B2D}">
      <dgm:prSet/>
      <dgm:spPr/>
      <dgm:t>
        <a:bodyPr/>
        <a:lstStyle/>
        <a:p>
          <a:endParaRPr lang="en-US"/>
        </a:p>
      </dgm:t>
    </dgm:pt>
    <dgm:pt modelId="{B979DF30-1705-4267-A020-F21C2088006C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bn-IN" dirty="0">
              <a:latin typeface="NikoshBAN" pitchFamily="2" charset="0"/>
              <a:cs typeface="NikoshBAN" pitchFamily="2" charset="0"/>
            </a:rPr>
            <a:t>ঝুঁকি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0ED9837-F8CC-49E6-BE60-68E63D792EF1}" type="parTrans" cxnId="{77D13954-78D2-478B-9FCF-05304818210B}">
      <dgm:prSet/>
      <dgm:spPr/>
      <dgm:t>
        <a:bodyPr/>
        <a:lstStyle/>
        <a:p>
          <a:endParaRPr lang="en-US"/>
        </a:p>
      </dgm:t>
    </dgm:pt>
    <dgm:pt modelId="{A85CC5B4-38CD-4369-8815-3B4EE14BB6A4}" type="sibTrans" cxnId="{77D13954-78D2-478B-9FCF-05304818210B}">
      <dgm:prSet/>
      <dgm:spPr/>
      <dgm:t>
        <a:bodyPr/>
        <a:lstStyle/>
        <a:p>
          <a:endParaRPr lang="en-US"/>
        </a:p>
      </dgm:t>
    </dgm:pt>
    <dgm:pt modelId="{29AB21CC-5238-4342-B76B-EA8AC9CE03FD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bn-IN" dirty="0">
              <a:latin typeface="NikoshBAN" pitchFamily="2" charset="0"/>
              <a:cs typeface="NikoshBAN" pitchFamily="2" charset="0"/>
            </a:rPr>
            <a:t>নতুন সম্পদ সৃষ্টি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28C8E60-D669-43B8-8D18-3A3677DDB1EC}" type="parTrans" cxnId="{211DBC1D-6329-4AE9-9575-D1F890D21490}">
      <dgm:prSet/>
      <dgm:spPr/>
      <dgm:t>
        <a:bodyPr/>
        <a:lstStyle/>
        <a:p>
          <a:endParaRPr lang="en-US"/>
        </a:p>
      </dgm:t>
    </dgm:pt>
    <dgm:pt modelId="{41DB890D-D15E-416D-BC67-8E39D3047FCD}" type="sibTrans" cxnId="{211DBC1D-6329-4AE9-9575-D1F890D21490}">
      <dgm:prSet/>
      <dgm:spPr/>
      <dgm:t>
        <a:bodyPr/>
        <a:lstStyle/>
        <a:p>
          <a:endParaRPr lang="en-US"/>
        </a:p>
      </dgm:t>
    </dgm:pt>
    <dgm:pt modelId="{75CA60D5-8187-4EA4-82FB-1023A6D673A7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bn-IN" dirty="0">
              <a:latin typeface="NikoshBAN" pitchFamily="2" charset="0"/>
              <a:cs typeface="NikoshBAN" pitchFamily="2" charset="0"/>
            </a:rPr>
            <a:t>কর্মসংস্থান সৃষ্টি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A8EE306-33EA-47E9-9CCB-729447A2F0FE}" type="parTrans" cxnId="{26A94237-BD8B-4F0E-B9C7-4E7EF4093E10}">
      <dgm:prSet/>
      <dgm:spPr/>
      <dgm:t>
        <a:bodyPr/>
        <a:lstStyle/>
        <a:p>
          <a:endParaRPr lang="en-US"/>
        </a:p>
      </dgm:t>
    </dgm:pt>
    <dgm:pt modelId="{D9EC9663-9F44-44D5-82A3-6047138F291B}" type="sibTrans" cxnId="{26A94237-BD8B-4F0E-B9C7-4E7EF4093E10}">
      <dgm:prSet/>
      <dgm:spPr/>
      <dgm:t>
        <a:bodyPr/>
        <a:lstStyle/>
        <a:p>
          <a:endParaRPr lang="en-US"/>
        </a:p>
      </dgm:t>
    </dgm:pt>
    <dgm:pt modelId="{E2C6D38B-D873-4EB4-A0D0-F7B989D236CA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bn-IN" dirty="0">
              <a:latin typeface="NikoshBAN" pitchFamily="2" charset="0"/>
              <a:cs typeface="NikoshBAN" pitchFamily="2" charset="0"/>
            </a:rPr>
            <a:t>অর্থনৈতিক উন্নয়ন সাধন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E5C39FC-C917-497D-AC68-6E70FE686961}" type="parTrans" cxnId="{5F82B2BE-FEAE-4215-9C0D-C782B9E61691}">
      <dgm:prSet/>
      <dgm:spPr/>
      <dgm:t>
        <a:bodyPr/>
        <a:lstStyle/>
        <a:p>
          <a:endParaRPr lang="en-US"/>
        </a:p>
      </dgm:t>
    </dgm:pt>
    <dgm:pt modelId="{CDC157B5-243B-4A4D-A3B1-0131654B66F9}" type="sibTrans" cxnId="{5F82B2BE-FEAE-4215-9C0D-C782B9E61691}">
      <dgm:prSet/>
      <dgm:spPr/>
      <dgm:t>
        <a:bodyPr/>
        <a:lstStyle/>
        <a:p>
          <a:endParaRPr lang="en-US"/>
        </a:p>
      </dgm:t>
    </dgm:pt>
    <dgm:pt modelId="{0353E914-017C-430F-82A2-5AFE6B46A738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bn-IN" dirty="0">
              <a:latin typeface="NikoshBAN" pitchFamily="2" charset="0"/>
              <a:cs typeface="NikoshBAN" pitchFamily="2" charset="0"/>
            </a:rPr>
            <a:t>সামাজিক দায়বদ্ধতা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15518C8-344F-4077-8201-4F4A8AFD6C4C}" type="parTrans" cxnId="{083F7FDE-CB6A-4E1C-8476-B4492081AB5C}">
      <dgm:prSet/>
      <dgm:spPr/>
      <dgm:t>
        <a:bodyPr/>
        <a:lstStyle/>
        <a:p>
          <a:endParaRPr lang="en-US"/>
        </a:p>
      </dgm:t>
    </dgm:pt>
    <dgm:pt modelId="{07DDB9FA-BBEF-479C-B0E1-D6E7B89D135C}" type="sibTrans" cxnId="{083F7FDE-CB6A-4E1C-8476-B4492081AB5C}">
      <dgm:prSet/>
      <dgm:spPr/>
      <dgm:t>
        <a:bodyPr/>
        <a:lstStyle/>
        <a:p>
          <a:endParaRPr lang="en-US"/>
        </a:p>
      </dgm:t>
    </dgm:pt>
    <dgm:pt modelId="{99472E27-7F41-4CE9-B944-9875D6891F50}" type="pres">
      <dgm:prSet presAssocID="{CFCEC25A-656A-448D-93BA-95A8548F915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A33527F-10C7-4CA0-A927-ED7662DA4EA8}" type="pres">
      <dgm:prSet presAssocID="{BDAC2197-51B4-46B6-9C84-937D4431D799}" presName="Parent" presStyleLbl="node0" presStyleIdx="0" presStyleCnt="1">
        <dgm:presLayoutVars>
          <dgm:chMax val="6"/>
          <dgm:chPref val="6"/>
        </dgm:presLayoutVars>
      </dgm:prSet>
      <dgm:spPr/>
    </dgm:pt>
    <dgm:pt modelId="{59C0B240-2B94-45BB-8A81-E3ABB7CFEA14}" type="pres">
      <dgm:prSet presAssocID="{CE2DA5EC-1296-4E68-8660-14E6C1BFA923}" presName="Accent1" presStyleCnt="0"/>
      <dgm:spPr/>
    </dgm:pt>
    <dgm:pt modelId="{E0D81162-03E8-41D5-9636-4F398558F0A6}" type="pres">
      <dgm:prSet presAssocID="{CE2DA5EC-1296-4E68-8660-14E6C1BFA923}" presName="Accent" presStyleLbl="bgShp" presStyleIdx="0" presStyleCnt="6"/>
      <dgm:spPr/>
    </dgm:pt>
    <dgm:pt modelId="{C76C225A-F94C-44E0-9010-799D34209D75}" type="pres">
      <dgm:prSet presAssocID="{CE2DA5EC-1296-4E68-8660-14E6C1BFA923}" presName="Child1" presStyleLbl="node1" presStyleIdx="0" presStyleCnt="6" custLinFactNeighborX="2442" custLinFactNeighborY="-5212">
        <dgm:presLayoutVars>
          <dgm:chMax val="0"/>
          <dgm:chPref val="0"/>
          <dgm:bulletEnabled val="1"/>
        </dgm:presLayoutVars>
      </dgm:prSet>
      <dgm:spPr/>
    </dgm:pt>
    <dgm:pt modelId="{E40CB3A2-0ECD-4518-8FC1-6B0F6A1D810D}" type="pres">
      <dgm:prSet presAssocID="{B979DF30-1705-4267-A020-F21C2088006C}" presName="Accent2" presStyleCnt="0"/>
      <dgm:spPr/>
    </dgm:pt>
    <dgm:pt modelId="{2AD00657-9FC3-456B-A6F9-A30826F492C6}" type="pres">
      <dgm:prSet presAssocID="{B979DF30-1705-4267-A020-F21C2088006C}" presName="Accent" presStyleLbl="bgShp" presStyleIdx="1" presStyleCnt="6"/>
      <dgm:spPr/>
    </dgm:pt>
    <dgm:pt modelId="{F1090A4B-5CE9-426E-A1CC-8B995B29B03F}" type="pres">
      <dgm:prSet presAssocID="{B979DF30-1705-4267-A020-F21C2088006C}" presName="Child2" presStyleLbl="node1" presStyleIdx="1" presStyleCnt="6" custLinFactNeighborX="2715" custLinFactNeighborY="843">
        <dgm:presLayoutVars>
          <dgm:chMax val="0"/>
          <dgm:chPref val="0"/>
          <dgm:bulletEnabled val="1"/>
        </dgm:presLayoutVars>
      </dgm:prSet>
      <dgm:spPr/>
    </dgm:pt>
    <dgm:pt modelId="{5ACEB255-97E4-492B-ACFD-6E18A0AEEFAB}" type="pres">
      <dgm:prSet presAssocID="{29AB21CC-5238-4342-B76B-EA8AC9CE03FD}" presName="Accent3" presStyleCnt="0"/>
      <dgm:spPr/>
    </dgm:pt>
    <dgm:pt modelId="{C99B42F3-B2BA-4E64-A3BB-F0EAB35714F7}" type="pres">
      <dgm:prSet presAssocID="{29AB21CC-5238-4342-B76B-EA8AC9CE03FD}" presName="Accent" presStyleLbl="bgShp" presStyleIdx="2" presStyleCnt="6"/>
      <dgm:spPr/>
    </dgm:pt>
    <dgm:pt modelId="{5BD2C5BB-92F3-4877-887C-8735B786D1EA}" type="pres">
      <dgm:prSet presAssocID="{29AB21CC-5238-4342-B76B-EA8AC9CE03FD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32A5D418-75EB-4233-841A-935A9C94AC79}" type="pres">
      <dgm:prSet presAssocID="{75CA60D5-8187-4EA4-82FB-1023A6D673A7}" presName="Accent4" presStyleCnt="0"/>
      <dgm:spPr/>
    </dgm:pt>
    <dgm:pt modelId="{EA161448-8BD1-42B0-9077-8AB0B2253EF8}" type="pres">
      <dgm:prSet presAssocID="{75CA60D5-8187-4EA4-82FB-1023A6D673A7}" presName="Accent" presStyleLbl="bgShp" presStyleIdx="3" presStyleCnt="6"/>
      <dgm:spPr/>
    </dgm:pt>
    <dgm:pt modelId="{20B552E5-B414-42A9-B532-AA387D43B34A}" type="pres">
      <dgm:prSet presAssocID="{75CA60D5-8187-4EA4-82FB-1023A6D673A7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2826C4C3-B05E-43DF-AE18-CD988AA58E82}" type="pres">
      <dgm:prSet presAssocID="{E2C6D38B-D873-4EB4-A0D0-F7B989D236CA}" presName="Accent5" presStyleCnt="0"/>
      <dgm:spPr/>
    </dgm:pt>
    <dgm:pt modelId="{9945C285-FCF9-40C0-83BC-3AB2985A6658}" type="pres">
      <dgm:prSet presAssocID="{E2C6D38B-D873-4EB4-A0D0-F7B989D236CA}" presName="Accent" presStyleLbl="bgShp" presStyleIdx="4" presStyleCnt="6"/>
      <dgm:spPr/>
    </dgm:pt>
    <dgm:pt modelId="{FEF64C1B-F1FF-4966-8985-75B5551A7937}" type="pres">
      <dgm:prSet presAssocID="{E2C6D38B-D873-4EB4-A0D0-F7B989D236CA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905E28CC-4454-49D6-B232-46EB20A53C25}" type="pres">
      <dgm:prSet presAssocID="{0353E914-017C-430F-82A2-5AFE6B46A738}" presName="Accent6" presStyleCnt="0"/>
      <dgm:spPr/>
    </dgm:pt>
    <dgm:pt modelId="{BD8ECFD4-83E2-42DB-A2BB-2CE1C1E2E23F}" type="pres">
      <dgm:prSet presAssocID="{0353E914-017C-430F-82A2-5AFE6B46A738}" presName="Accent" presStyleLbl="bgShp" presStyleIdx="5" presStyleCnt="6"/>
      <dgm:spPr/>
    </dgm:pt>
    <dgm:pt modelId="{A885290E-6773-423B-8E72-9C13B4B6CF81}" type="pres">
      <dgm:prSet presAssocID="{0353E914-017C-430F-82A2-5AFE6B46A738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BB3E107-B525-4C05-A96C-D08201CBB389}" srcId="{CFCEC25A-656A-448D-93BA-95A8548F9154}" destId="{BDAC2197-51B4-46B6-9C84-937D4431D799}" srcOrd="0" destOrd="0" parTransId="{67E142F1-1F90-4036-838C-05526A9A4228}" sibTransId="{8151B2A5-7E14-49E9-92DA-E70762C969BA}"/>
    <dgm:cxn modelId="{66C3DE09-6427-48D1-B150-00E31588BF8E}" type="presOf" srcId="{29AB21CC-5238-4342-B76B-EA8AC9CE03FD}" destId="{5BD2C5BB-92F3-4877-887C-8735B786D1EA}" srcOrd="0" destOrd="0" presId="urn:microsoft.com/office/officeart/2011/layout/HexagonRadial"/>
    <dgm:cxn modelId="{211DBC1D-6329-4AE9-9575-D1F890D21490}" srcId="{BDAC2197-51B4-46B6-9C84-937D4431D799}" destId="{29AB21CC-5238-4342-B76B-EA8AC9CE03FD}" srcOrd="2" destOrd="0" parTransId="{728C8E60-D669-43B8-8D18-3A3677DDB1EC}" sibTransId="{41DB890D-D15E-416D-BC67-8E39D3047FCD}"/>
    <dgm:cxn modelId="{E1F23523-877E-457E-9D90-AF0CB80236AC}" type="presOf" srcId="{E2C6D38B-D873-4EB4-A0D0-F7B989D236CA}" destId="{FEF64C1B-F1FF-4966-8985-75B5551A7937}" srcOrd="0" destOrd="0" presId="urn:microsoft.com/office/officeart/2011/layout/HexagonRadial"/>
    <dgm:cxn modelId="{FC9B4F30-94F5-425C-8402-0D9D80EB5B2D}" srcId="{BDAC2197-51B4-46B6-9C84-937D4431D799}" destId="{CE2DA5EC-1296-4E68-8660-14E6C1BFA923}" srcOrd="0" destOrd="0" parTransId="{3D65EE5C-AB13-4FF7-BC17-C775E8EC82D6}" sibTransId="{008CD163-AA0F-4887-8371-27762BB15856}"/>
    <dgm:cxn modelId="{26A94237-BD8B-4F0E-B9C7-4E7EF4093E10}" srcId="{BDAC2197-51B4-46B6-9C84-937D4431D799}" destId="{75CA60D5-8187-4EA4-82FB-1023A6D673A7}" srcOrd="3" destOrd="0" parTransId="{FA8EE306-33EA-47E9-9CCB-729447A2F0FE}" sibTransId="{D9EC9663-9F44-44D5-82A3-6047138F291B}"/>
    <dgm:cxn modelId="{986A8237-3B4A-40BE-BB9C-A2E808722640}" type="presOf" srcId="{CFCEC25A-656A-448D-93BA-95A8548F9154}" destId="{99472E27-7F41-4CE9-B944-9875D6891F50}" srcOrd="0" destOrd="0" presId="urn:microsoft.com/office/officeart/2011/layout/HexagonRadial"/>
    <dgm:cxn modelId="{04324B6C-7676-42E6-8FE0-4411B3948C3F}" type="presOf" srcId="{75CA60D5-8187-4EA4-82FB-1023A6D673A7}" destId="{20B552E5-B414-42A9-B532-AA387D43B34A}" srcOrd="0" destOrd="0" presId="urn:microsoft.com/office/officeart/2011/layout/HexagonRadial"/>
    <dgm:cxn modelId="{77D13954-78D2-478B-9FCF-05304818210B}" srcId="{BDAC2197-51B4-46B6-9C84-937D4431D799}" destId="{B979DF30-1705-4267-A020-F21C2088006C}" srcOrd="1" destOrd="0" parTransId="{F0ED9837-F8CC-49E6-BE60-68E63D792EF1}" sibTransId="{A85CC5B4-38CD-4369-8815-3B4EE14BB6A4}"/>
    <dgm:cxn modelId="{FE60CD8C-06D7-4B1A-A575-F26FB49B6073}" type="presOf" srcId="{0353E914-017C-430F-82A2-5AFE6B46A738}" destId="{A885290E-6773-423B-8E72-9C13B4B6CF81}" srcOrd="0" destOrd="0" presId="urn:microsoft.com/office/officeart/2011/layout/HexagonRadial"/>
    <dgm:cxn modelId="{B5852096-E5B6-4333-96F8-14A0D4F0E411}" type="presOf" srcId="{BDAC2197-51B4-46B6-9C84-937D4431D799}" destId="{0A33527F-10C7-4CA0-A927-ED7662DA4EA8}" srcOrd="0" destOrd="0" presId="urn:microsoft.com/office/officeart/2011/layout/HexagonRadial"/>
    <dgm:cxn modelId="{5F82B2BE-FEAE-4215-9C0D-C782B9E61691}" srcId="{BDAC2197-51B4-46B6-9C84-937D4431D799}" destId="{E2C6D38B-D873-4EB4-A0D0-F7B989D236CA}" srcOrd="4" destOrd="0" parTransId="{DE5C39FC-C917-497D-AC68-6E70FE686961}" sibTransId="{CDC157B5-243B-4A4D-A3B1-0131654B66F9}"/>
    <dgm:cxn modelId="{C6ED33D9-45C6-4A14-ADD5-DB4B2D5CF8B3}" type="presOf" srcId="{CE2DA5EC-1296-4E68-8660-14E6C1BFA923}" destId="{C76C225A-F94C-44E0-9010-799D34209D75}" srcOrd="0" destOrd="0" presId="urn:microsoft.com/office/officeart/2011/layout/HexagonRadial"/>
    <dgm:cxn modelId="{083F7FDE-CB6A-4E1C-8476-B4492081AB5C}" srcId="{BDAC2197-51B4-46B6-9C84-937D4431D799}" destId="{0353E914-017C-430F-82A2-5AFE6B46A738}" srcOrd="5" destOrd="0" parTransId="{615518C8-344F-4077-8201-4F4A8AFD6C4C}" sibTransId="{07DDB9FA-BBEF-479C-B0E1-D6E7B89D135C}"/>
    <dgm:cxn modelId="{EAB6E3F0-2F15-4B8F-8B0F-5A68F2DE93C8}" type="presOf" srcId="{B979DF30-1705-4267-A020-F21C2088006C}" destId="{F1090A4B-5CE9-426E-A1CC-8B995B29B03F}" srcOrd="0" destOrd="0" presId="urn:microsoft.com/office/officeart/2011/layout/HexagonRadial"/>
    <dgm:cxn modelId="{40BB5A66-8848-4E6B-BB75-2CA9C07DA895}" type="presParOf" srcId="{99472E27-7F41-4CE9-B944-9875D6891F50}" destId="{0A33527F-10C7-4CA0-A927-ED7662DA4EA8}" srcOrd="0" destOrd="0" presId="urn:microsoft.com/office/officeart/2011/layout/HexagonRadial"/>
    <dgm:cxn modelId="{7100C535-7A6D-4B44-BAC5-F400454C11FF}" type="presParOf" srcId="{99472E27-7F41-4CE9-B944-9875D6891F50}" destId="{59C0B240-2B94-45BB-8A81-E3ABB7CFEA14}" srcOrd="1" destOrd="0" presId="urn:microsoft.com/office/officeart/2011/layout/HexagonRadial"/>
    <dgm:cxn modelId="{B5447B78-9F29-456C-958C-FF65B4D6E973}" type="presParOf" srcId="{59C0B240-2B94-45BB-8A81-E3ABB7CFEA14}" destId="{E0D81162-03E8-41D5-9636-4F398558F0A6}" srcOrd="0" destOrd="0" presId="urn:microsoft.com/office/officeart/2011/layout/HexagonRadial"/>
    <dgm:cxn modelId="{9AF4CB20-0EFF-4852-928C-30B1BBA12137}" type="presParOf" srcId="{99472E27-7F41-4CE9-B944-9875D6891F50}" destId="{C76C225A-F94C-44E0-9010-799D34209D75}" srcOrd="2" destOrd="0" presId="urn:microsoft.com/office/officeart/2011/layout/HexagonRadial"/>
    <dgm:cxn modelId="{5365F3EC-0F1E-4A64-8F50-26C59AEB2803}" type="presParOf" srcId="{99472E27-7F41-4CE9-B944-9875D6891F50}" destId="{E40CB3A2-0ECD-4518-8FC1-6B0F6A1D810D}" srcOrd="3" destOrd="0" presId="urn:microsoft.com/office/officeart/2011/layout/HexagonRadial"/>
    <dgm:cxn modelId="{2AEA9336-2EA1-4080-9673-3E0BA484057C}" type="presParOf" srcId="{E40CB3A2-0ECD-4518-8FC1-6B0F6A1D810D}" destId="{2AD00657-9FC3-456B-A6F9-A30826F492C6}" srcOrd="0" destOrd="0" presId="urn:microsoft.com/office/officeart/2011/layout/HexagonRadial"/>
    <dgm:cxn modelId="{9305D973-2067-4236-B181-5B1F69D35A0F}" type="presParOf" srcId="{99472E27-7F41-4CE9-B944-9875D6891F50}" destId="{F1090A4B-5CE9-426E-A1CC-8B995B29B03F}" srcOrd="4" destOrd="0" presId="urn:microsoft.com/office/officeart/2011/layout/HexagonRadial"/>
    <dgm:cxn modelId="{07E53A47-BFC4-488E-8099-60547C06E57B}" type="presParOf" srcId="{99472E27-7F41-4CE9-B944-9875D6891F50}" destId="{5ACEB255-97E4-492B-ACFD-6E18A0AEEFAB}" srcOrd="5" destOrd="0" presId="urn:microsoft.com/office/officeart/2011/layout/HexagonRadial"/>
    <dgm:cxn modelId="{19BB8185-1587-420A-B20C-CF741F99933A}" type="presParOf" srcId="{5ACEB255-97E4-492B-ACFD-6E18A0AEEFAB}" destId="{C99B42F3-B2BA-4E64-A3BB-F0EAB35714F7}" srcOrd="0" destOrd="0" presId="urn:microsoft.com/office/officeart/2011/layout/HexagonRadial"/>
    <dgm:cxn modelId="{B772616C-FA04-4C23-A768-A0D162B15D7B}" type="presParOf" srcId="{99472E27-7F41-4CE9-B944-9875D6891F50}" destId="{5BD2C5BB-92F3-4877-887C-8735B786D1EA}" srcOrd="6" destOrd="0" presId="urn:microsoft.com/office/officeart/2011/layout/HexagonRadial"/>
    <dgm:cxn modelId="{67C70475-063E-4097-9CAE-829412E28656}" type="presParOf" srcId="{99472E27-7F41-4CE9-B944-9875D6891F50}" destId="{32A5D418-75EB-4233-841A-935A9C94AC79}" srcOrd="7" destOrd="0" presId="urn:microsoft.com/office/officeart/2011/layout/HexagonRadial"/>
    <dgm:cxn modelId="{C5B067E4-9BAE-4717-B6DC-438E1078B3D0}" type="presParOf" srcId="{32A5D418-75EB-4233-841A-935A9C94AC79}" destId="{EA161448-8BD1-42B0-9077-8AB0B2253EF8}" srcOrd="0" destOrd="0" presId="urn:microsoft.com/office/officeart/2011/layout/HexagonRadial"/>
    <dgm:cxn modelId="{3062A7AC-BFBA-4BDB-9800-3636BDFC4B32}" type="presParOf" srcId="{99472E27-7F41-4CE9-B944-9875D6891F50}" destId="{20B552E5-B414-42A9-B532-AA387D43B34A}" srcOrd="8" destOrd="0" presId="urn:microsoft.com/office/officeart/2011/layout/HexagonRadial"/>
    <dgm:cxn modelId="{7A31E5EA-53CB-4601-958C-6D89FEB70065}" type="presParOf" srcId="{99472E27-7F41-4CE9-B944-9875D6891F50}" destId="{2826C4C3-B05E-43DF-AE18-CD988AA58E82}" srcOrd="9" destOrd="0" presId="urn:microsoft.com/office/officeart/2011/layout/HexagonRadial"/>
    <dgm:cxn modelId="{2F73EAE0-0D8B-433C-82C9-6E9E130FAF5E}" type="presParOf" srcId="{2826C4C3-B05E-43DF-AE18-CD988AA58E82}" destId="{9945C285-FCF9-40C0-83BC-3AB2985A6658}" srcOrd="0" destOrd="0" presId="urn:microsoft.com/office/officeart/2011/layout/HexagonRadial"/>
    <dgm:cxn modelId="{0DA64B5E-E348-4AC8-BB0B-BCC500959F36}" type="presParOf" srcId="{99472E27-7F41-4CE9-B944-9875D6891F50}" destId="{FEF64C1B-F1FF-4966-8985-75B5551A7937}" srcOrd="10" destOrd="0" presId="urn:microsoft.com/office/officeart/2011/layout/HexagonRadial"/>
    <dgm:cxn modelId="{979764EE-32AE-475D-BFDE-6ED5249453E9}" type="presParOf" srcId="{99472E27-7F41-4CE9-B944-9875D6891F50}" destId="{905E28CC-4454-49D6-B232-46EB20A53C25}" srcOrd="11" destOrd="0" presId="urn:microsoft.com/office/officeart/2011/layout/HexagonRadial"/>
    <dgm:cxn modelId="{4DBA715C-18D9-4353-921F-23B1CF0104FB}" type="presParOf" srcId="{905E28CC-4454-49D6-B232-46EB20A53C25}" destId="{BD8ECFD4-83E2-42DB-A2BB-2CE1C1E2E23F}" srcOrd="0" destOrd="0" presId="urn:microsoft.com/office/officeart/2011/layout/HexagonRadial"/>
    <dgm:cxn modelId="{35666F56-82F8-445C-A2C0-E25A3FC7D9CE}" type="presParOf" srcId="{99472E27-7F41-4CE9-B944-9875D6891F50}" destId="{A885290E-6773-423B-8E72-9C13B4B6CF81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848508-14AE-40B8-828B-E71F3AF16DA0}" type="doc">
      <dgm:prSet loTypeId="urn:microsoft.com/office/officeart/2005/8/layout/radial2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C1B180D-719C-4CA3-A068-66D6E39F8834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bn-IN" dirty="0">
              <a:latin typeface="NikoshBAN" pitchFamily="2" charset="0"/>
              <a:cs typeface="NikoshBAN" pitchFamily="2" charset="0"/>
            </a:rPr>
            <a:t>আত্মবিশ্বাস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DE185FB-879A-41D0-9DD7-A92DCAFDBE30}" type="parTrans" cxnId="{8CE447C0-DB85-4332-8C8E-25E9AF065C20}">
      <dgm:prSet/>
      <dgm:spPr/>
      <dgm:t>
        <a:bodyPr/>
        <a:lstStyle/>
        <a:p>
          <a:endParaRPr lang="en-US"/>
        </a:p>
      </dgm:t>
    </dgm:pt>
    <dgm:pt modelId="{B2B26BFF-DE90-43FD-93FD-95BB77B1E689}" type="sibTrans" cxnId="{8CE447C0-DB85-4332-8C8E-25E9AF065C20}">
      <dgm:prSet/>
      <dgm:spPr/>
      <dgm:t>
        <a:bodyPr/>
        <a:lstStyle/>
        <a:p>
          <a:endParaRPr lang="en-US"/>
        </a:p>
      </dgm:t>
    </dgm:pt>
    <dgm:pt modelId="{5BC2920C-5F05-4B61-93F3-F91CBA00CBB6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bn-IN" dirty="0">
              <a:latin typeface="NikoshBAN" pitchFamily="2" charset="0"/>
              <a:cs typeface="NikoshBAN" pitchFamily="2" charset="0"/>
            </a:rPr>
            <a:t>কঠোর পরিশ্রম করার ক্ষমতা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9438C05-3A0E-480B-934C-56B72CE8347C}" type="parTrans" cxnId="{50DF6142-27AD-444F-AE66-733A4FC510AE}">
      <dgm:prSet/>
      <dgm:spPr/>
      <dgm:t>
        <a:bodyPr/>
        <a:lstStyle/>
        <a:p>
          <a:endParaRPr lang="en-US"/>
        </a:p>
      </dgm:t>
    </dgm:pt>
    <dgm:pt modelId="{5462E9AF-4B2A-4099-942A-F5BA500CE72D}" type="sibTrans" cxnId="{50DF6142-27AD-444F-AE66-733A4FC510AE}">
      <dgm:prSet/>
      <dgm:spPr/>
      <dgm:t>
        <a:bodyPr/>
        <a:lstStyle/>
        <a:p>
          <a:endParaRPr lang="en-US"/>
        </a:p>
      </dgm:t>
    </dgm:pt>
    <dgm:pt modelId="{179BF1DE-327B-4210-82FD-CD4FAB326E43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bn-IN" sz="2000" dirty="0">
              <a:latin typeface="NikoshBAN" pitchFamily="2" charset="0"/>
              <a:cs typeface="NikoshBAN" pitchFamily="2" charset="0"/>
            </a:rPr>
            <a:t>কৃতিত্ব অর্জনের আকাঙ্ক্ষা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A9ED8F9A-0506-45C1-BF4C-B42A4BC910C5}" type="parTrans" cxnId="{FCE7FEE2-F27F-4743-95D8-54F9BF52062A}">
      <dgm:prSet/>
      <dgm:spPr/>
      <dgm:t>
        <a:bodyPr/>
        <a:lstStyle/>
        <a:p>
          <a:endParaRPr lang="en-US"/>
        </a:p>
      </dgm:t>
    </dgm:pt>
    <dgm:pt modelId="{AE1B889F-BDB7-4823-9736-FECFBF9F4BAE}" type="sibTrans" cxnId="{FCE7FEE2-F27F-4743-95D8-54F9BF52062A}">
      <dgm:prSet/>
      <dgm:spPr/>
      <dgm:t>
        <a:bodyPr/>
        <a:lstStyle/>
        <a:p>
          <a:endParaRPr lang="en-US"/>
        </a:p>
      </dgm:t>
    </dgm:pt>
    <dgm:pt modelId="{E41374BD-1E62-4F48-8FB6-E6415B373481}">
      <dgm:prSet custT="1"/>
      <dgm:spPr>
        <a:ln>
          <a:solidFill>
            <a:srgbClr val="FF0000"/>
          </a:solidFill>
        </a:ln>
      </dgm:spPr>
      <dgm:t>
        <a:bodyPr/>
        <a:lstStyle/>
        <a:p>
          <a:r>
            <a:rPr lang="bn-IN" sz="1800" dirty="0">
              <a:latin typeface="NikoshBAN" pitchFamily="2" charset="0"/>
              <a:cs typeface="NikoshBAN" pitchFamily="2" charset="0"/>
            </a:rPr>
            <a:t>ব্যর্থতা থেকে শিক্ষা গ্রহণের মানসিকতা 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C7E761D8-1696-419C-BED0-4888F3D52C06}" type="parTrans" cxnId="{0EA34057-4CB9-40C5-8803-CE267303C717}">
      <dgm:prSet/>
      <dgm:spPr/>
      <dgm:t>
        <a:bodyPr/>
        <a:lstStyle/>
        <a:p>
          <a:endParaRPr lang="en-US"/>
        </a:p>
      </dgm:t>
    </dgm:pt>
    <dgm:pt modelId="{43ECAAE5-7E73-4384-979D-FD821DA1634A}" type="sibTrans" cxnId="{0EA34057-4CB9-40C5-8803-CE267303C717}">
      <dgm:prSet/>
      <dgm:spPr/>
      <dgm:t>
        <a:bodyPr/>
        <a:lstStyle/>
        <a:p>
          <a:endParaRPr lang="en-US"/>
        </a:p>
      </dgm:t>
    </dgm:pt>
    <dgm:pt modelId="{1A332A0C-64A9-4C56-82F6-A9EEB3B7AFB9}">
      <dgm:prSet/>
      <dgm:spPr>
        <a:ln>
          <a:solidFill>
            <a:srgbClr val="FF0000"/>
          </a:solidFill>
        </a:ln>
      </dgm:spPr>
      <dgm:t>
        <a:bodyPr/>
        <a:lstStyle/>
        <a:p>
          <a:r>
            <a:rPr lang="bn-IN" dirty="0">
              <a:latin typeface="NikoshBAN" pitchFamily="2" charset="0"/>
              <a:cs typeface="NikoshBAN" pitchFamily="2" charset="0"/>
            </a:rPr>
            <a:t>পূজি সংগ্রহের ক্ষমতা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3C51FFB-1ACD-4FC3-B0E6-D8C38EE2E2A9}" type="parTrans" cxnId="{9F07D462-8862-4067-85D8-06A72D7B67F4}">
      <dgm:prSet/>
      <dgm:spPr/>
      <dgm:t>
        <a:bodyPr/>
        <a:lstStyle/>
        <a:p>
          <a:endParaRPr lang="en-US"/>
        </a:p>
      </dgm:t>
    </dgm:pt>
    <dgm:pt modelId="{64EA879B-B619-450F-BE23-0CC136C9C878}" type="sibTrans" cxnId="{9F07D462-8862-4067-85D8-06A72D7B67F4}">
      <dgm:prSet/>
      <dgm:spPr/>
      <dgm:t>
        <a:bodyPr/>
        <a:lstStyle/>
        <a:p>
          <a:endParaRPr lang="en-US"/>
        </a:p>
      </dgm:t>
    </dgm:pt>
    <dgm:pt modelId="{FF6BC72F-4FBD-4245-B8EE-F703C24EA04A}" type="pres">
      <dgm:prSet presAssocID="{AA848508-14AE-40B8-828B-E71F3AF16DA0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7311545D-EC52-4CC4-8497-578715F21ED2}" type="pres">
      <dgm:prSet presAssocID="{AA848508-14AE-40B8-828B-E71F3AF16DA0}" presName="cycle" presStyleCnt="0"/>
      <dgm:spPr/>
    </dgm:pt>
    <dgm:pt modelId="{7F4C4EB4-428F-41E8-98F1-9ABC8D130A19}" type="pres">
      <dgm:prSet presAssocID="{AA848508-14AE-40B8-828B-E71F3AF16DA0}" presName="centerShape" presStyleCnt="0"/>
      <dgm:spPr/>
    </dgm:pt>
    <dgm:pt modelId="{CE482CDE-F50B-4FFD-9DD5-15DC37CB46CB}" type="pres">
      <dgm:prSet presAssocID="{AA848508-14AE-40B8-828B-E71F3AF16DA0}" presName="connSite" presStyleLbl="node1" presStyleIdx="0" presStyleCnt="6"/>
      <dgm:spPr/>
    </dgm:pt>
    <dgm:pt modelId="{C0389ABC-BE8F-4BC4-8A60-962CDA1C050C}" type="pres">
      <dgm:prSet presAssocID="{AA848508-14AE-40B8-828B-E71F3AF16DA0}" presName="visible" presStyleLbl="node1" presStyleIdx="0" presStyleCnt="6" custScaleX="143316" custScaleY="13567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solidFill>
            <a:srgbClr val="FF0000"/>
          </a:solidFill>
        </a:ln>
      </dgm:spPr>
    </dgm:pt>
    <dgm:pt modelId="{9500BFD0-6C5C-45BD-9C63-94B28084557A}" type="pres">
      <dgm:prSet presAssocID="{BDE185FB-879A-41D0-9DD7-A92DCAFDBE30}" presName="Name25" presStyleLbl="parChTrans1D1" presStyleIdx="0" presStyleCnt="5"/>
      <dgm:spPr/>
    </dgm:pt>
    <dgm:pt modelId="{95CF1AE9-CE1E-4024-A363-7731D70DA419}" type="pres">
      <dgm:prSet presAssocID="{8C1B180D-719C-4CA3-A068-66D6E39F8834}" presName="node" presStyleCnt="0"/>
      <dgm:spPr/>
    </dgm:pt>
    <dgm:pt modelId="{50EAB811-7917-4C76-B4D8-523C81644BD5}" type="pres">
      <dgm:prSet presAssocID="{8C1B180D-719C-4CA3-A068-66D6E39F8834}" presName="parentNode" presStyleLbl="node1" presStyleIdx="1" presStyleCnt="6" custScaleX="214170" custScaleY="115946">
        <dgm:presLayoutVars>
          <dgm:chMax val="1"/>
          <dgm:bulletEnabled val="1"/>
        </dgm:presLayoutVars>
      </dgm:prSet>
      <dgm:spPr/>
    </dgm:pt>
    <dgm:pt modelId="{9B5DD99F-55FB-41B0-9500-CFE9142E16BE}" type="pres">
      <dgm:prSet presAssocID="{8C1B180D-719C-4CA3-A068-66D6E39F8834}" presName="childNode" presStyleLbl="revTx" presStyleIdx="0" presStyleCnt="0">
        <dgm:presLayoutVars>
          <dgm:bulletEnabled val="1"/>
        </dgm:presLayoutVars>
      </dgm:prSet>
      <dgm:spPr/>
    </dgm:pt>
    <dgm:pt modelId="{31DCC15E-D977-4F37-BDE8-D2A648C92055}" type="pres">
      <dgm:prSet presAssocID="{69438C05-3A0E-480B-934C-56B72CE8347C}" presName="Name25" presStyleLbl="parChTrans1D1" presStyleIdx="1" presStyleCnt="5"/>
      <dgm:spPr/>
    </dgm:pt>
    <dgm:pt modelId="{0442230A-0884-475F-8945-A356A37B2A51}" type="pres">
      <dgm:prSet presAssocID="{5BC2920C-5F05-4B61-93F3-F91CBA00CBB6}" presName="node" presStyleCnt="0"/>
      <dgm:spPr/>
    </dgm:pt>
    <dgm:pt modelId="{5CC851AB-2781-4EE4-86D6-5C3025D854D2}" type="pres">
      <dgm:prSet presAssocID="{5BC2920C-5F05-4B61-93F3-F91CBA00CBB6}" presName="parentNode" presStyleLbl="node1" presStyleIdx="2" presStyleCnt="6" custScaleX="204692" custLinFactX="100000" custLinFactNeighborX="102409" custLinFactNeighborY="-7197">
        <dgm:presLayoutVars>
          <dgm:chMax val="1"/>
          <dgm:bulletEnabled val="1"/>
        </dgm:presLayoutVars>
      </dgm:prSet>
      <dgm:spPr/>
    </dgm:pt>
    <dgm:pt modelId="{FC10DC55-4291-41C8-9238-27EAA4A07CBE}" type="pres">
      <dgm:prSet presAssocID="{5BC2920C-5F05-4B61-93F3-F91CBA00CBB6}" presName="childNode" presStyleLbl="revTx" presStyleIdx="0" presStyleCnt="0">
        <dgm:presLayoutVars>
          <dgm:bulletEnabled val="1"/>
        </dgm:presLayoutVars>
      </dgm:prSet>
      <dgm:spPr/>
    </dgm:pt>
    <dgm:pt modelId="{C5A05D97-24C2-4728-8ED0-C7AC3419810B}" type="pres">
      <dgm:prSet presAssocID="{D3C51FFB-1ACD-4FC3-B0E6-D8C38EE2E2A9}" presName="Name25" presStyleLbl="parChTrans1D1" presStyleIdx="2" presStyleCnt="5"/>
      <dgm:spPr/>
    </dgm:pt>
    <dgm:pt modelId="{5E2D9649-015E-4990-873D-E54F05C90A80}" type="pres">
      <dgm:prSet presAssocID="{1A332A0C-64A9-4C56-82F6-A9EEB3B7AFB9}" presName="node" presStyleCnt="0"/>
      <dgm:spPr/>
    </dgm:pt>
    <dgm:pt modelId="{2B5C7D96-BC67-47A2-9495-B0E80182D352}" type="pres">
      <dgm:prSet presAssocID="{1A332A0C-64A9-4C56-82F6-A9EEB3B7AFB9}" presName="parentNode" presStyleLbl="node1" presStyleIdx="3" presStyleCnt="6" custScaleX="193715" custLinFactX="66331" custLinFactNeighborX="100000" custLinFactNeighborY="-2118">
        <dgm:presLayoutVars>
          <dgm:chMax val="1"/>
          <dgm:bulletEnabled val="1"/>
        </dgm:presLayoutVars>
      </dgm:prSet>
      <dgm:spPr/>
    </dgm:pt>
    <dgm:pt modelId="{06599DDB-A706-4B5E-8835-DC5EF6E5B488}" type="pres">
      <dgm:prSet presAssocID="{1A332A0C-64A9-4C56-82F6-A9EEB3B7AFB9}" presName="childNode" presStyleLbl="revTx" presStyleIdx="0" presStyleCnt="0">
        <dgm:presLayoutVars>
          <dgm:bulletEnabled val="1"/>
        </dgm:presLayoutVars>
      </dgm:prSet>
      <dgm:spPr/>
    </dgm:pt>
    <dgm:pt modelId="{53735ADD-C5DA-4D10-8495-73A73C1157CF}" type="pres">
      <dgm:prSet presAssocID="{C7E761D8-1696-419C-BED0-4888F3D52C06}" presName="Name25" presStyleLbl="parChTrans1D1" presStyleIdx="3" presStyleCnt="5"/>
      <dgm:spPr/>
    </dgm:pt>
    <dgm:pt modelId="{29EE51F9-63BF-4547-8E9C-8809C5C15C75}" type="pres">
      <dgm:prSet presAssocID="{E41374BD-1E62-4F48-8FB6-E6415B373481}" presName="node" presStyleCnt="0"/>
      <dgm:spPr/>
    </dgm:pt>
    <dgm:pt modelId="{C5407385-A591-48A7-B9AD-6C7A09A17829}" type="pres">
      <dgm:prSet presAssocID="{E41374BD-1E62-4F48-8FB6-E6415B373481}" presName="parentNode" presStyleLbl="node1" presStyleIdx="4" presStyleCnt="6" custScaleX="180047" custScaleY="92302" custLinFactX="91498" custLinFactNeighborX="100000" custLinFactNeighborY="11046">
        <dgm:presLayoutVars>
          <dgm:chMax val="1"/>
          <dgm:bulletEnabled val="1"/>
        </dgm:presLayoutVars>
      </dgm:prSet>
      <dgm:spPr/>
    </dgm:pt>
    <dgm:pt modelId="{C8B82A8D-F167-4794-B7B6-708608D454D3}" type="pres">
      <dgm:prSet presAssocID="{E41374BD-1E62-4F48-8FB6-E6415B373481}" presName="childNode" presStyleLbl="revTx" presStyleIdx="0" presStyleCnt="0">
        <dgm:presLayoutVars>
          <dgm:bulletEnabled val="1"/>
        </dgm:presLayoutVars>
      </dgm:prSet>
      <dgm:spPr/>
    </dgm:pt>
    <dgm:pt modelId="{0B8F265A-ADE6-4195-91C4-D633093872AB}" type="pres">
      <dgm:prSet presAssocID="{A9ED8F9A-0506-45C1-BF4C-B42A4BC910C5}" presName="Name25" presStyleLbl="parChTrans1D1" presStyleIdx="4" presStyleCnt="5"/>
      <dgm:spPr/>
    </dgm:pt>
    <dgm:pt modelId="{0C796C9B-AB10-48CD-937A-717DE7AEF3BC}" type="pres">
      <dgm:prSet presAssocID="{179BF1DE-327B-4210-82FD-CD4FAB326E43}" presName="node" presStyleCnt="0"/>
      <dgm:spPr/>
    </dgm:pt>
    <dgm:pt modelId="{6FF4F72B-8A4A-4CF8-9C5A-E8F70FBB787B}" type="pres">
      <dgm:prSet presAssocID="{179BF1DE-327B-4210-82FD-CD4FAB326E43}" presName="parentNode" presStyleLbl="node1" presStyleIdx="5" presStyleCnt="6" custScaleX="191336">
        <dgm:presLayoutVars>
          <dgm:chMax val="1"/>
          <dgm:bulletEnabled val="1"/>
        </dgm:presLayoutVars>
      </dgm:prSet>
      <dgm:spPr/>
    </dgm:pt>
    <dgm:pt modelId="{9A1C0686-0ED8-43EE-BBB0-A2C7525699CB}" type="pres">
      <dgm:prSet presAssocID="{179BF1DE-327B-4210-82FD-CD4FAB326E43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5DAE9B14-69B5-4D46-A51F-8C92413FB29C}" type="presOf" srcId="{D3C51FFB-1ACD-4FC3-B0E6-D8C38EE2E2A9}" destId="{C5A05D97-24C2-4728-8ED0-C7AC3419810B}" srcOrd="0" destOrd="0" presId="urn:microsoft.com/office/officeart/2005/8/layout/radial2"/>
    <dgm:cxn modelId="{E652C219-C736-43A1-AF2B-9516485C46D7}" type="presOf" srcId="{AA848508-14AE-40B8-828B-E71F3AF16DA0}" destId="{FF6BC72F-4FBD-4245-B8EE-F703C24EA04A}" srcOrd="0" destOrd="0" presId="urn:microsoft.com/office/officeart/2005/8/layout/radial2"/>
    <dgm:cxn modelId="{B9E31526-0D4C-4F3F-8304-4890E6623BC6}" type="presOf" srcId="{1A332A0C-64A9-4C56-82F6-A9EEB3B7AFB9}" destId="{2B5C7D96-BC67-47A2-9495-B0E80182D352}" srcOrd="0" destOrd="0" presId="urn:microsoft.com/office/officeart/2005/8/layout/radial2"/>
    <dgm:cxn modelId="{442B6F27-B04E-4843-B817-FF3E29576D72}" type="presOf" srcId="{E41374BD-1E62-4F48-8FB6-E6415B373481}" destId="{C5407385-A591-48A7-B9AD-6C7A09A17829}" srcOrd="0" destOrd="0" presId="urn:microsoft.com/office/officeart/2005/8/layout/radial2"/>
    <dgm:cxn modelId="{8E2DB03D-D90C-4343-98CE-DAB88E9C016C}" type="presOf" srcId="{8C1B180D-719C-4CA3-A068-66D6E39F8834}" destId="{50EAB811-7917-4C76-B4D8-523C81644BD5}" srcOrd="0" destOrd="0" presId="urn:microsoft.com/office/officeart/2005/8/layout/radial2"/>
    <dgm:cxn modelId="{50DF6142-27AD-444F-AE66-733A4FC510AE}" srcId="{AA848508-14AE-40B8-828B-E71F3AF16DA0}" destId="{5BC2920C-5F05-4B61-93F3-F91CBA00CBB6}" srcOrd="1" destOrd="0" parTransId="{69438C05-3A0E-480B-934C-56B72CE8347C}" sibTransId="{5462E9AF-4B2A-4099-942A-F5BA500CE72D}"/>
    <dgm:cxn modelId="{9F07D462-8862-4067-85D8-06A72D7B67F4}" srcId="{AA848508-14AE-40B8-828B-E71F3AF16DA0}" destId="{1A332A0C-64A9-4C56-82F6-A9EEB3B7AFB9}" srcOrd="2" destOrd="0" parTransId="{D3C51FFB-1ACD-4FC3-B0E6-D8C38EE2E2A9}" sibTransId="{64EA879B-B619-450F-BE23-0CC136C9C878}"/>
    <dgm:cxn modelId="{0EA34057-4CB9-40C5-8803-CE267303C717}" srcId="{AA848508-14AE-40B8-828B-E71F3AF16DA0}" destId="{E41374BD-1E62-4F48-8FB6-E6415B373481}" srcOrd="3" destOrd="0" parTransId="{C7E761D8-1696-419C-BED0-4888F3D52C06}" sibTransId="{43ECAAE5-7E73-4384-979D-FD821DA1634A}"/>
    <dgm:cxn modelId="{B4F53158-59E7-4375-9FBD-68491F6D58A4}" type="presOf" srcId="{BDE185FB-879A-41D0-9DD7-A92DCAFDBE30}" destId="{9500BFD0-6C5C-45BD-9C63-94B28084557A}" srcOrd="0" destOrd="0" presId="urn:microsoft.com/office/officeart/2005/8/layout/radial2"/>
    <dgm:cxn modelId="{9C20C67D-61EA-4A36-87BE-979251C31776}" type="presOf" srcId="{C7E761D8-1696-419C-BED0-4888F3D52C06}" destId="{53735ADD-C5DA-4D10-8495-73A73C1157CF}" srcOrd="0" destOrd="0" presId="urn:microsoft.com/office/officeart/2005/8/layout/radial2"/>
    <dgm:cxn modelId="{7DCE2CA3-C619-4A4E-97CA-0FBFA8FDF29E}" type="presOf" srcId="{179BF1DE-327B-4210-82FD-CD4FAB326E43}" destId="{6FF4F72B-8A4A-4CF8-9C5A-E8F70FBB787B}" srcOrd="0" destOrd="0" presId="urn:microsoft.com/office/officeart/2005/8/layout/radial2"/>
    <dgm:cxn modelId="{3C1E49BB-6688-4921-9EB5-11ED41C8F675}" type="presOf" srcId="{5BC2920C-5F05-4B61-93F3-F91CBA00CBB6}" destId="{5CC851AB-2781-4EE4-86D6-5C3025D854D2}" srcOrd="0" destOrd="0" presId="urn:microsoft.com/office/officeart/2005/8/layout/radial2"/>
    <dgm:cxn modelId="{8CE447C0-DB85-4332-8C8E-25E9AF065C20}" srcId="{AA848508-14AE-40B8-828B-E71F3AF16DA0}" destId="{8C1B180D-719C-4CA3-A068-66D6E39F8834}" srcOrd="0" destOrd="0" parTransId="{BDE185FB-879A-41D0-9DD7-A92DCAFDBE30}" sibTransId="{B2B26BFF-DE90-43FD-93FD-95BB77B1E689}"/>
    <dgm:cxn modelId="{CC1ACCDE-90AC-4805-9975-1D535C562874}" type="presOf" srcId="{69438C05-3A0E-480B-934C-56B72CE8347C}" destId="{31DCC15E-D977-4F37-BDE8-D2A648C92055}" srcOrd="0" destOrd="0" presId="urn:microsoft.com/office/officeart/2005/8/layout/radial2"/>
    <dgm:cxn modelId="{FCE7FEE2-F27F-4743-95D8-54F9BF52062A}" srcId="{AA848508-14AE-40B8-828B-E71F3AF16DA0}" destId="{179BF1DE-327B-4210-82FD-CD4FAB326E43}" srcOrd="4" destOrd="0" parTransId="{A9ED8F9A-0506-45C1-BF4C-B42A4BC910C5}" sibTransId="{AE1B889F-BDB7-4823-9736-FECFBF9F4BAE}"/>
    <dgm:cxn modelId="{C7A40FF3-C31B-4681-940D-82A3AA3A27F6}" type="presOf" srcId="{A9ED8F9A-0506-45C1-BF4C-B42A4BC910C5}" destId="{0B8F265A-ADE6-4195-91C4-D633093872AB}" srcOrd="0" destOrd="0" presId="urn:microsoft.com/office/officeart/2005/8/layout/radial2"/>
    <dgm:cxn modelId="{4A083CC8-2C52-475E-B47D-AF7CEB624231}" type="presParOf" srcId="{FF6BC72F-4FBD-4245-B8EE-F703C24EA04A}" destId="{7311545D-EC52-4CC4-8497-578715F21ED2}" srcOrd="0" destOrd="0" presId="urn:microsoft.com/office/officeart/2005/8/layout/radial2"/>
    <dgm:cxn modelId="{FA1D39B1-8419-4831-95CC-B74D5D24F22F}" type="presParOf" srcId="{7311545D-EC52-4CC4-8497-578715F21ED2}" destId="{7F4C4EB4-428F-41E8-98F1-9ABC8D130A19}" srcOrd="0" destOrd="0" presId="urn:microsoft.com/office/officeart/2005/8/layout/radial2"/>
    <dgm:cxn modelId="{395B75D7-446A-47D1-B015-52162F09CE42}" type="presParOf" srcId="{7F4C4EB4-428F-41E8-98F1-9ABC8D130A19}" destId="{CE482CDE-F50B-4FFD-9DD5-15DC37CB46CB}" srcOrd="0" destOrd="0" presId="urn:microsoft.com/office/officeart/2005/8/layout/radial2"/>
    <dgm:cxn modelId="{1346FAD5-0379-42EA-914C-3519CFA31079}" type="presParOf" srcId="{7F4C4EB4-428F-41E8-98F1-9ABC8D130A19}" destId="{C0389ABC-BE8F-4BC4-8A60-962CDA1C050C}" srcOrd="1" destOrd="0" presId="urn:microsoft.com/office/officeart/2005/8/layout/radial2"/>
    <dgm:cxn modelId="{05BC5ABA-1E30-45D8-B3B2-8898E5336970}" type="presParOf" srcId="{7311545D-EC52-4CC4-8497-578715F21ED2}" destId="{9500BFD0-6C5C-45BD-9C63-94B28084557A}" srcOrd="1" destOrd="0" presId="urn:microsoft.com/office/officeart/2005/8/layout/radial2"/>
    <dgm:cxn modelId="{FA86D2AA-EEE3-4092-B438-FEB64A8A401C}" type="presParOf" srcId="{7311545D-EC52-4CC4-8497-578715F21ED2}" destId="{95CF1AE9-CE1E-4024-A363-7731D70DA419}" srcOrd="2" destOrd="0" presId="urn:microsoft.com/office/officeart/2005/8/layout/radial2"/>
    <dgm:cxn modelId="{17BA53F2-728C-4A49-95B0-783F8F758D35}" type="presParOf" srcId="{95CF1AE9-CE1E-4024-A363-7731D70DA419}" destId="{50EAB811-7917-4C76-B4D8-523C81644BD5}" srcOrd="0" destOrd="0" presId="urn:microsoft.com/office/officeart/2005/8/layout/radial2"/>
    <dgm:cxn modelId="{A079F8CE-2006-47C1-8E07-DD8D23A3EDCB}" type="presParOf" srcId="{95CF1AE9-CE1E-4024-A363-7731D70DA419}" destId="{9B5DD99F-55FB-41B0-9500-CFE9142E16BE}" srcOrd="1" destOrd="0" presId="urn:microsoft.com/office/officeart/2005/8/layout/radial2"/>
    <dgm:cxn modelId="{79CD8B04-C034-47BB-82BA-3C2F57BA9643}" type="presParOf" srcId="{7311545D-EC52-4CC4-8497-578715F21ED2}" destId="{31DCC15E-D977-4F37-BDE8-D2A648C92055}" srcOrd="3" destOrd="0" presId="urn:microsoft.com/office/officeart/2005/8/layout/radial2"/>
    <dgm:cxn modelId="{8F0E22ED-C461-4B4F-975B-A086382B1323}" type="presParOf" srcId="{7311545D-EC52-4CC4-8497-578715F21ED2}" destId="{0442230A-0884-475F-8945-A356A37B2A51}" srcOrd="4" destOrd="0" presId="urn:microsoft.com/office/officeart/2005/8/layout/radial2"/>
    <dgm:cxn modelId="{F195AABE-1B98-4AA5-80F6-72DE1BA23C15}" type="presParOf" srcId="{0442230A-0884-475F-8945-A356A37B2A51}" destId="{5CC851AB-2781-4EE4-86D6-5C3025D854D2}" srcOrd="0" destOrd="0" presId="urn:microsoft.com/office/officeart/2005/8/layout/radial2"/>
    <dgm:cxn modelId="{1912014F-CC2A-4FAD-A5B2-4DAA2C520BFF}" type="presParOf" srcId="{0442230A-0884-475F-8945-A356A37B2A51}" destId="{FC10DC55-4291-41C8-9238-27EAA4A07CBE}" srcOrd="1" destOrd="0" presId="urn:microsoft.com/office/officeart/2005/8/layout/radial2"/>
    <dgm:cxn modelId="{C6B6B669-5C8B-4E77-AEDB-D19C2B8009BF}" type="presParOf" srcId="{7311545D-EC52-4CC4-8497-578715F21ED2}" destId="{C5A05D97-24C2-4728-8ED0-C7AC3419810B}" srcOrd="5" destOrd="0" presId="urn:microsoft.com/office/officeart/2005/8/layout/radial2"/>
    <dgm:cxn modelId="{3BE34095-7E93-4E7D-A658-11A49ABED31F}" type="presParOf" srcId="{7311545D-EC52-4CC4-8497-578715F21ED2}" destId="{5E2D9649-015E-4990-873D-E54F05C90A80}" srcOrd="6" destOrd="0" presId="urn:microsoft.com/office/officeart/2005/8/layout/radial2"/>
    <dgm:cxn modelId="{489A4B63-E786-44D0-BB60-9E30A0834669}" type="presParOf" srcId="{5E2D9649-015E-4990-873D-E54F05C90A80}" destId="{2B5C7D96-BC67-47A2-9495-B0E80182D352}" srcOrd="0" destOrd="0" presId="urn:microsoft.com/office/officeart/2005/8/layout/radial2"/>
    <dgm:cxn modelId="{F74555EE-CCDE-4019-A8AA-C38E7B1B8F60}" type="presParOf" srcId="{5E2D9649-015E-4990-873D-E54F05C90A80}" destId="{06599DDB-A706-4B5E-8835-DC5EF6E5B488}" srcOrd="1" destOrd="0" presId="urn:microsoft.com/office/officeart/2005/8/layout/radial2"/>
    <dgm:cxn modelId="{7FE9CEFA-457E-44E5-8583-1EED773A95BC}" type="presParOf" srcId="{7311545D-EC52-4CC4-8497-578715F21ED2}" destId="{53735ADD-C5DA-4D10-8495-73A73C1157CF}" srcOrd="7" destOrd="0" presId="urn:microsoft.com/office/officeart/2005/8/layout/radial2"/>
    <dgm:cxn modelId="{1DDE85D1-BAE1-468F-92B9-EDE98C5862DA}" type="presParOf" srcId="{7311545D-EC52-4CC4-8497-578715F21ED2}" destId="{29EE51F9-63BF-4547-8E9C-8809C5C15C75}" srcOrd="8" destOrd="0" presId="urn:microsoft.com/office/officeart/2005/8/layout/radial2"/>
    <dgm:cxn modelId="{2201A7D3-3B09-44F4-BF4C-936C6A5D85C9}" type="presParOf" srcId="{29EE51F9-63BF-4547-8E9C-8809C5C15C75}" destId="{C5407385-A591-48A7-B9AD-6C7A09A17829}" srcOrd="0" destOrd="0" presId="urn:microsoft.com/office/officeart/2005/8/layout/radial2"/>
    <dgm:cxn modelId="{252BAEF5-7098-4F31-A262-DE896DC0C0B8}" type="presParOf" srcId="{29EE51F9-63BF-4547-8E9C-8809C5C15C75}" destId="{C8B82A8D-F167-4794-B7B6-708608D454D3}" srcOrd="1" destOrd="0" presId="urn:microsoft.com/office/officeart/2005/8/layout/radial2"/>
    <dgm:cxn modelId="{058B797E-1AA5-4502-9991-C9C4697E7399}" type="presParOf" srcId="{7311545D-EC52-4CC4-8497-578715F21ED2}" destId="{0B8F265A-ADE6-4195-91C4-D633093872AB}" srcOrd="9" destOrd="0" presId="urn:microsoft.com/office/officeart/2005/8/layout/radial2"/>
    <dgm:cxn modelId="{58D6C139-2C51-433D-9C69-67729777B23C}" type="presParOf" srcId="{7311545D-EC52-4CC4-8497-578715F21ED2}" destId="{0C796C9B-AB10-48CD-937A-717DE7AEF3BC}" srcOrd="10" destOrd="0" presId="urn:microsoft.com/office/officeart/2005/8/layout/radial2"/>
    <dgm:cxn modelId="{20B87185-9D61-49F3-978E-369FCBE988B3}" type="presParOf" srcId="{0C796C9B-AB10-48CD-937A-717DE7AEF3BC}" destId="{6FF4F72B-8A4A-4CF8-9C5A-E8F70FBB787B}" srcOrd="0" destOrd="0" presId="urn:microsoft.com/office/officeart/2005/8/layout/radial2"/>
    <dgm:cxn modelId="{ACA1047D-AB4E-4370-869E-1C56709E22E9}" type="presParOf" srcId="{0C796C9B-AB10-48CD-937A-717DE7AEF3BC}" destId="{9A1C0686-0ED8-43EE-BBB0-A2C7525699C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3527F-10C7-4CA0-A927-ED7662DA4EA8}">
      <dsp:nvSpPr>
        <dsp:cNvPr id="0" name=""/>
        <dsp:cNvSpPr/>
      </dsp:nvSpPr>
      <dsp:spPr>
        <a:xfrm>
          <a:off x="2835389" y="1892823"/>
          <a:ext cx="2405860" cy="2081166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latin typeface="NikoshBAN" pitchFamily="2" charset="0"/>
              <a:cs typeface="NikoshBAN" pitchFamily="2" charset="0"/>
            </a:rPr>
            <a:t>ব্যবসায় উদ্যোগের  বৈশিষ্ট্য 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3234074" y="2237701"/>
        <a:ext cx="1608490" cy="1391410"/>
      </dsp:txXfrm>
    </dsp:sp>
    <dsp:sp modelId="{2AD00657-9FC3-456B-A6F9-A30826F492C6}">
      <dsp:nvSpPr>
        <dsp:cNvPr id="0" name=""/>
        <dsp:cNvSpPr/>
      </dsp:nvSpPr>
      <dsp:spPr>
        <a:xfrm>
          <a:off x="4341920" y="897125"/>
          <a:ext cx="907724" cy="782124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6C225A-F94C-44E0-9010-799D34209D75}">
      <dsp:nvSpPr>
        <dsp:cNvPr id="0" name=""/>
        <dsp:cNvSpPr/>
      </dsp:nvSpPr>
      <dsp:spPr>
        <a:xfrm>
          <a:off x="3105150" y="0"/>
          <a:ext cx="1971585" cy="1705653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600" kern="1200" dirty="0">
              <a:latin typeface="NikoshBAN" pitchFamily="2" charset="0"/>
              <a:cs typeface="NikoshBAN" pitchFamily="2" charset="0"/>
            </a:rPr>
            <a:t>মুনাফা অর্জন </a:t>
          </a:r>
          <a:endParaRPr lang="en-US" sz="2600" kern="1200" dirty="0">
            <a:latin typeface="NikoshBAN" pitchFamily="2" charset="0"/>
            <a:cs typeface="NikoshBAN" pitchFamily="2" charset="0"/>
          </a:endParaRPr>
        </a:p>
      </dsp:txBody>
      <dsp:txXfrm>
        <a:off x="3431884" y="282663"/>
        <a:ext cx="1318117" cy="1140327"/>
      </dsp:txXfrm>
    </dsp:sp>
    <dsp:sp modelId="{C99B42F3-B2BA-4E64-A3BB-F0EAB35714F7}">
      <dsp:nvSpPr>
        <dsp:cNvPr id="0" name=""/>
        <dsp:cNvSpPr/>
      </dsp:nvSpPr>
      <dsp:spPr>
        <a:xfrm>
          <a:off x="5401305" y="2359281"/>
          <a:ext cx="907724" cy="782124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90A4B-5CE9-426E-A1CC-8B995B29B03F}">
      <dsp:nvSpPr>
        <dsp:cNvPr id="0" name=""/>
        <dsp:cNvSpPr/>
      </dsp:nvSpPr>
      <dsp:spPr>
        <a:xfrm>
          <a:off x="4918705" y="1063469"/>
          <a:ext cx="1971585" cy="1705653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600" kern="1200" dirty="0">
              <a:latin typeface="NikoshBAN" pitchFamily="2" charset="0"/>
              <a:cs typeface="NikoshBAN" pitchFamily="2" charset="0"/>
            </a:rPr>
            <a:t>ঝুঁকি </a:t>
          </a:r>
          <a:endParaRPr lang="en-US" sz="2600" kern="1200" dirty="0">
            <a:latin typeface="NikoshBAN" pitchFamily="2" charset="0"/>
            <a:cs typeface="NikoshBAN" pitchFamily="2" charset="0"/>
          </a:endParaRPr>
        </a:p>
      </dsp:txBody>
      <dsp:txXfrm>
        <a:off x="5245439" y="1346132"/>
        <a:ext cx="1318117" cy="1140327"/>
      </dsp:txXfrm>
    </dsp:sp>
    <dsp:sp modelId="{EA161448-8BD1-42B0-9077-8AB0B2253EF8}">
      <dsp:nvSpPr>
        <dsp:cNvPr id="0" name=""/>
        <dsp:cNvSpPr/>
      </dsp:nvSpPr>
      <dsp:spPr>
        <a:xfrm>
          <a:off x="4665388" y="4009781"/>
          <a:ext cx="907724" cy="782124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D2C5BB-92F3-4877-887C-8735B786D1EA}">
      <dsp:nvSpPr>
        <dsp:cNvPr id="0" name=""/>
        <dsp:cNvSpPr/>
      </dsp:nvSpPr>
      <dsp:spPr>
        <a:xfrm>
          <a:off x="4865177" y="3111482"/>
          <a:ext cx="1971585" cy="1705653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600" kern="1200" dirty="0">
              <a:latin typeface="NikoshBAN" pitchFamily="2" charset="0"/>
              <a:cs typeface="NikoshBAN" pitchFamily="2" charset="0"/>
            </a:rPr>
            <a:t>নতুন সম্পদ সৃষ্টি </a:t>
          </a:r>
          <a:endParaRPr lang="en-US" sz="2600" kern="1200" dirty="0">
            <a:latin typeface="NikoshBAN" pitchFamily="2" charset="0"/>
            <a:cs typeface="NikoshBAN" pitchFamily="2" charset="0"/>
          </a:endParaRPr>
        </a:p>
      </dsp:txBody>
      <dsp:txXfrm>
        <a:off x="5191911" y="3394145"/>
        <a:ext cx="1318117" cy="1140327"/>
      </dsp:txXfrm>
    </dsp:sp>
    <dsp:sp modelId="{9945C285-FCF9-40C0-83BC-3AB2985A6658}">
      <dsp:nvSpPr>
        <dsp:cNvPr id="0" name=""/>
        <dsp:cNvSpPr/>
      </dsp:nvSpPr>
      <dsp:spPr>
        <a:xfrm>
          <a:off x="2839866" y="4181109"/>
          <a:ext cx="907724" cy="782124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552E5-B414-42A9-B532-AA387D43B34A}">
      <dsp:nvSpPr>
        <dsp:cNvPr id="0" name=""/>
        <dsp:cNvSpPr/>
      </dsp:nvSpPr>
      <dsp:spPr>
        <a:xfrm>
          <a:off x="3057004" y="4161746"/>
          <a:ext cx="1971585" cy="1705653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600" kern="1200" dirty="0">
              <a:latin typeface="NikoshBAN" pitchFamily="2" charset="0"/>
              <a:cs typeface="NikoshBAN" pitchFamily="2" charset="0"/>
            </a:rPr>
            <a:t>কর্মসংস্থান সৃষ্টি </a:t>
          </a:r>
          <a:endParaRPr lang="en-US" sz="2600" kern="1200" dirty="0">
            <a:latin typeface="NikoshBAN" pitchFamily="2" charset="0"/>
            <a:cs typeface="NikoshBAN" pitchFamily="2" charset="0"/>
          </a:endParaRPr>
        </a:p>
      </dsp:txBody>
      <dsp:txXfrm>
        <a:off x="3383738" y="4444409"/>
        <a:ext cx="1318117" cy="1140327"/>
      </dsp:txXfrm>
    </dsp:sp>
    <dsp:sp modelId="{BD8ECFD4-83E2-42DB-A2BB-2CE1C1E2E23F}">
      <dsp:nvSpPr>
        <dsp:cNvPr id="0" name=""/>
        <dsp:cNvSpPr/>
      </dsp:nvSpPr>
      <dsp:spPr>
        <a:xfrm>
          <a:off x="1763133" y="2719539"/>
          <a:ext cx="907724" cy="782124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F64C1B-F1FF-4966-8985-75B5551A7937}">
      <dsp:nvSpPr>
        <dsp:cNvPr id="0" name=""/>
        <dsp:cNvSpPr/>
      </dsp:nvSpPr>
      <dsp:spPr>
        <a:xfrm>
          <a:off x="1240436" y="3112655"/>
          <a:ext cx="1971585" cy="1705653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600" kern="1200" dirty="0">
              <a:latin typeface="NikoshBAN" pitchFamily="2" charset="0"/>
              <a:cs typeface="NikoshBAN" pitchFamily="2" charset="0"/>
            </a:rPr>
            <a:t>অর্থনৈতিক উন্নয়ন সাধন </a:t>
          </a:r>
          <a:endParaRPr lang="en-US" sz="2600" kern="1200" dirty="0">
            <a:latin typeface="NikoshBAN" pitchFamily="2" charset="0"/>
            <a:cs typeface="NikoshBAN" pitchFamily="2" charset="0"/>
          </a:endParaRPr>
        </a:p>
      </dsp:txBody>
      <dsp:txXfrm>
        <a:off x="1567170" y="3395318"/>
        <a:ext cx="1318117" cy="1140327"/>
      </dsp:txXfrm>
    </dsp:sp>
    <dsp:sp modelId="{A885290E-6773-423B-8E72-9C13B4B6CF81}">
      <dsp:nvSpPr>
        <dsp:cNvPr id="0" name=""/>
        <dsp:cNvSpPr/>
      </dsp:nvSpPr>
      <dsp:spPr>
        <a:xfrm>
          <a:off x="1240436" y="1046744"/>
          <a:ext cx="1971585" cy="1705653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600" kern="1200" dirty="0">
              <a:latin typeface="NikoshBAN" pitchFamily="2" charset="0"/>
              <a:cs typeface="NikoshBAN" pitchFamily="2" charset="0"/>
            </a:rPr>
            <a:t>সামাজিক দায়বদ্ধতা </a:t>
          </a:r>
          <a:endParaRPr lang="en-US" sz="2600" kern="1200" dirty="0">
            <a:latin typeface="NikoshBAN" pitchFamily="2" charset="0"/>
            <a:cs typeface="NikoshBAN" pitchFamily="2" charset="0"/>
          </a:endParaRPr>
        </a:p>
      </dsp:txBody>
      <dsp:txXfrm>
        <a:off x="1567170" y="1329407"/>
        <a:ext cx="1318117" cy="11403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8F265A-ADE6-4195-91C4-D633093872AB}">
      <dsp:nvSpPr>
        <dsp:cNvPr id="0" name=""/>
        <dsp:cNvSpPr/>
      </dsp:nvSpPr>
      <dsp:spPr>
        <a:xfrm rot="3485611">
          <a:off x="2065668" y="4005005"/>
          <a:ext cx="1527922" cy="35332"/>
        </a:xfrm>
        <a:custGeom>
          <a:avLst/>
          <a:gdLst/>
          <a:ahLst/>
          <a:cxnLst/>
          <a:rect l="0" t="0" r="0" b="0"/>
          <a:pathLst>
            <a:path>
              <a:moveTo>
                <a:pt x="0" y="17666"/>
              </a:moveTo>
              <a:lnTo>
                <a:pt x="1527922" y="1766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735ADD-C5DA-4D10-8495-73A73C1157CF}">
      <dsp:nvSpPr>
        <dsp:cNvPr id="0" name=""/>
        <dsp:cNvSpPr/>
      </dsp:nvSpPr>
      <dsp:spPr>
        <a:xfrm rot="1126877">
          <a:off x="2559135" y="3450641"/>
          <a:ext cx="2859883" cy="35332"/>
        </a:xfrm>
        <a:custGeom>
          <a:avLst/>
          <a:gdLst/>
          <a:ahLst/>
          <a:cxnLst/>
          <a:rect l="0" t="0" r="0" b="0"/>
          <a:pathLst>
            <a:path>
              <a:moveTo>
                <a:pt x="0" y="17666"/>
              </a:moveTo>
              <a:lnTo>
                <a:pt x="2859883" y="1766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A05D97-24C2-4728-8ED0-C7AC3419810B}">
      <dsp:nvSpPr>
        <dsp:cNvPr id="0" name=""/>
        <dsp:cNvSpPr/>
      </dsp:nvSpPr>
      <dsp:spPr>
        <a:xfrm rot="21582547">
          <a:off x="2635257" y="2792412"/>
          <a:ext cx="2492337" cy="35332"/>
        </a:xfrm>
        <a:custGeom>
          <a:avLst/>
          <a:gdLst/>
          <a:ahLst/>
          <a:cxnLst/>
          <a:rect l="0" t="0" r="0" b="0"/>
          <a:pathLst>
            <a:path>
              <a:moveTo>
                <a:pt x="0" y="17666"/>
              </a:moveTo>
              <a:lnTo>
                <a:pt x="2492337" y="1766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CC15E-D977-4F37-BDE8-D2A648C92055}">
      <dsp:nvSpPr>
        <dsp:cNvPr id="0" name=""/>
        <dsp:cNvSpPr/>
      </dsp:nvSpPr>
      <dsp:spPr>
        <a:xfrm rot="20520464">
          <a:off x="2566248" y="2185340"/>
          <a:ext cx="2823001" cy="35332"/>
        </a:xfrm>
        <a:custGeom>
          <a:avLst/>
          <a:gdLst/>
          <a:ahLst/>
          <a:cxnLst/>
          <a:rect l="0" t="0" r="0" b="0"/>
          <a:pathLst>
            <a:path>
              <a:moveTo>
                <a:pt x="0" y="17666"/>
              </a:moveTo>
              <a:lnTo>
                <a:pt x="2823001" y="1766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00BFD0-6C5C-45BD-9C63-94B28084557A}">
      <dsp:nvSpPr>
        <dsp:cNvPr id="0" name=""/>
        <dsp:cNvSpPr/>
      </dsp:nvSpPr>
      <dsp:spPr>
        <a:xfrm rot="18085042">
          <a:off x="2075499" y="1633759"/>
          <a:ext cx="1436347" cy="35332"/>
        </a:xfrm>
        <a:custGeom>
          <a:avLst/>
          <a:gdLst/>
          <a:ahLst/>
          <a:cxnLst/>
          <a:rect l="0" t="0" r="0" b="0"/>
          <a:pathLst>
            <a:path>
              <a:moveTo>
                <a:pt x="0" y="17666"/>
              </a:moveTo>
              <a:lnTo>
                <a:pt x="1436347" y="1766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389ABC-BE8F-4BC4-8A60-962CDA1C050C}">
      <dsp:nvSpPr>
        <dsp:cNvPr id="0" name=""/>
        <dsp:cNvSpPr/>
      </dsp:nvSpPr>
      <dsp:spPr>
        <a:xfrm>
          <a:off x="944247" y="1743706"/>
          <a:ext cx="2272226" cy="215103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EAB811-7917-4C76-B4D8-523C81644BD5}">
      <dsp:nvSpPr>
        <dsp:cNvPr id="0" name=""/>
        <dsp:cNvSpPr/>
      </dsp:nvSpPr>
      <dsp:spPr>
        <a:xfrm>
          <a:off x="2469181" y="-36544"/>
          <a:ext cx="2037355" cy="110297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300" kern="1200" dirty="0">
              <a:latin typeface="NikoshBAN" pitchFamily="2" charset="0"/>
              <a:cs typeface="NikoshBAN" pitchFamily="2" charset="0"/>
            </a:rPr>
            <a:t>আত্মবিশ্বাস </a:t>
          </a:r>
          <a:endParaRPr lang="en-US" sz="2300" kern="1200" dirty="0">
            <a:latin typeface="NikoshBAN" pitchFamily="2" charset="0"/>
            <a:cs typeface="NikoshBAN" pitchFamily="2" charset="0"/>
          </a:endParaRPr>
        </a:p>
      </dsp:txBody>
      <dsp:txXfrm>
        <a:off x="2767545" y="124982"/>
        <a:ext cx="1440627" cy="779918"/>
      </dsp:txXfrm>
    </dsp:sp>
    <dsp:sp modelId="{5CC851AB-2781-4EE4-86D6-5C3025D854D2}">
      <dsp:nvSpPr>
        <dsp:cNvPr id="0" name=""/>
        <dsp:cNvSpPr/>
      </dsp:nvSpPr>
      <dsp:spPr>
        <a:xfrm>
          <a:off x="5157415" y="1028051"/>
          <a:ext cx="1947193" cy="95127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300" kern="1200" dirty="0">
              <a:latin typeface="NikoshBAN" pitchFamily="2" charset="0"/>
              <a:cs typeface="NikoshBAN" pitchFamily="2" charset="0"/>
            </a:rPr>
            <a:t>কঠোর পরিশ্রম করার ক্ষমতা </a:t>
          </a:r>
          <a:endParaRPr lang="en-US" sz="2300" kern="1200" dirty="0">
            <a:latin typeface="NikoshBAN" pitchFamily="2" charset="0"/>
            <a:cs typeface="NikoshBAN" pitchFamily="2" charset="0"/>
          </a:endParaRPr>
        </a:p>
      </dsp:txBody>
      <dsp:txXfrm>
        <a:off x="5442575" y="1167363"/>
        <a:ext cx="1376873" cy="672655"/>
      </dsp:txXfrm>
    </dsp:sp>
    <dsp:sp modelId="{2B5C7D96-BC67-47A2-9495-B0E80182D352}">
      <dsp:nvSpPr>
        <dsp:cNvPr id="0" name=""/>
        <dsp:cNvSpPr/>
      </dsp:nvSpPr>
      <dsp:spPr>
        <a:xfrm>
          <a:off x="5127534" y="2323434"/>
          <a:ext cx="1842771" cy="95127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300" kern="1200" dirty="0">
              <a:latin typeface="NikoshBAN" pitchFamily="2" charset="0"/>
              <a:cs typeface="NikoshBAN" pitchFamily="2" charset="0"/>
            </a:rPr>
            <a:t>পূজি সংগ্রহের ক্ষমতা </a:t>
          </a:r>
          <a:endParaRPr lang="en-US" sz="2300" kern="1200" dirty="0">
            <a:latin typeface="NikoshBAN" pitchFamily="2" charset="0"/>
            <a:cs typeface="NikoshBAN" pitchFamily="2" charset="0"/>
          </a:endParaRPr>
        </a:p>
      </dsp:txBody>
      <dsp:txXfrm>
        <a:off x="5397402" y="2462746"/>
        <a:ext cx="1303035" cy="672655"/>
      </dsp:txXfrm>
    </dsp:sp>
    <dsp:sp modelId="{C5407385-A591-48A7-B9AD-6C7A09A17829}">
      <dsp:nvSpPr>
        <dsp:cNvPr id="0" name=""/>
        <dsp:cNvSpPr/>
      </dsp:nvSpPr>
      <dsp:spPr>
        <a:xfrm>
          <a:off x="5200148" y="3732344"/>
          <a:ext cx="1712750" cy="87805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800" kern="1200" dirty="0">
              <a:latin typeface="NikoshBAN" pitchFamily="2" charset="0"/>
              <a:cs typeface="NikoshBAN" pitchFamily="2" charset="0"/>
            </a:rPr>
            <a:t>ব্যর্থতা থেকে শিক্ষা গ্রহণের মানসিকতা 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5450974" y="3860931"/>
        <a:ext cx="1211098" cy="620876"/>
      </dsp:txXfrm>
    </dsp:sp>
    <dsp:sp modelId="{6FF4F72B-8A4A-4CF8-9C5A-E8F70FBB787B}">
      <dsp:nvSpPr>
        <dsp:cNvPr id="0" name=""/>
        <dsp:cNvSpPr/>
      </dsp:nvSpPr>
      <dsp:spPr>
        <a:xfrm>
          <a:off x="2604940" y="4647864"/>
          <a:ext cx="1820140" cy="95127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NikoshBAN" pitchFamily="2" charset="0"/>
              <a:cs typeface="NikoshBAN" pitchFamily="2" charset="0"/>
            </a:rPr>
            <a:t>কৃতিত্ব অর্জনের আকাঙ্ক্ষা 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2871493" y="4787176"/>
        <a:ext cx="1287034" cy="672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4C216-6B52-47E5-8B58-C06635F9CB0C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C17D2-6DD4-4FB1-A950-7FAA2018A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73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C17D2-6DD4-4FB1-A950-7FAA2018A8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32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A9AD-AE30-4864-AEEF-9B04193C1AC8}" type="datetime2">
              <a:rPr lang="en-US" smtClean="0"/>
              <a:t>Tuesday, April 7,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Nazma Kumkum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7CA7-0565-46F4-AB2C-A1598F1B2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27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E2EE-20FB-4484-B10C-F10FD36C3819}" type="datetime2">
              <a:rPr lang="en-US" smtClean="0"/>
              <a:t>Tuesday, April 7,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Nazma Kumkum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7CA7-0565-46F4-AB2C-A1598F1B2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63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76E2C-92D5-4EF3-957F-5B5F3B6004BD}" type="datetime2">
              <a:rPr lang="en-US" smtClean="0"/>
              <a:t>Tuesday, April 7,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Nazma Kumkum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7CA7-0565-46F4-AB2C-A1598F1B2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1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A8B0-3B8C-464E-803B-204B469A3772}" type="datetime2">
              <a:rPr lang="en-US" smtClean="0"/>
              <a:t>Tuesday, April 7,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Nazma Kumkum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7CA7-0565-46F4-AB2C-A1598F1B2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73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B3DA-D6CB-488A-A77C-94B0317DF94D}" type="datetime2">
              <a:rPr lang="en-US" smtClean="0"/>
              <a:t>Tuesday, April 7,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Nazma Kumkum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7CA7-0565-46F4-AB2C-A1598F1B2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95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E502-11A3-45FF-8107-0AB099894D8D}" type="datetime2">
              <a:rPr lang="en-US" smtClean="0"/>
              <a:t>Tuesday, April 7,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Nazma Kumkum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7CA7-0565-46F4-AB2C-A1598F1B2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76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D6D5-2585-49BA-8840-E1E8064D4568}" type="datetime2">
              <a:rPr lang="en-US" smtClean="0"/>
              <a:t>Tuesday, April 7,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Nazma Kumkum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7CA7-0565-46F4-AB2C-A1598F1B2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89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76BB2-AFA0-47A1-AD3A-35DB9CCB9B01}" type="datetime2">
              <a:rPr lang="en-US" smtClean="0"/>
              <a:t>Tuesday, April 7,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Nazma Kumkum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7CA7-0565-46F4-AB2C-A1598F1B2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20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2905-094E-436E-A753-811967CE68AF}" type="datetime2">
              <a:rPr lang="en-US" smtClean="0"/>
              <a:t>Tuesday, April 7,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Nazma Kumkum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7CA7-0565-46F4-AB2C-A1598F1B2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7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0527-67A6-439E-9F15-F9DA3133EB6E}" type="datetime2">
              <a:rPr lang="en-US" smtClean="0"/>
              <a:t>Tuesday, April 7,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Nazma Kumkum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7CA7-0565-46F4-AB2C-A1598F1B2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69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12DF-F297-4A87-BDE8-E6305F9804EB}" type="datetime2">
              <a:rPr lang="en-US" smtClean="0"/>
              <a:t>Tuesday, April 7,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Nazma Kumkum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7CA7-0565-46F4-AB2C-A1598F1B2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49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68DA0-711E-4C53-AE69-DB9915FC66FB}" type="datetime2">
              <a:rPr lang="en-US" smtClean="0"/>
              <a:t>Tuesday, April 7,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Nazma Kumkum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A7CA7-0565-46F4-AB2C-A1598F1B2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5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bdulmalek1972p@gmail.com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2813"/>
            <a:ext cx="8991600" cy="67182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3048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IN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Welcome  </a:t>
            </a:r>
            <a:r>
              <a:rPr lang="en-US" sz="3600" b="1" cap="all" dirty="0">
                <a:ln w="0"/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to</a:t>
            </a:r>
            <a:r>
              <a:rPr lang="en-US" sz="36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  Business  World</a:t>
            </a:r>
            <a:r>
              <a:rPr lang="bn-IN" sz="36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77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41910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855" y="419100"/>
            <a:ext cx="3930491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27" y="3276600"/>
            <a:ext cx="4038600" cy="2821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346" y="3562814"/>
            <a:ext cx="3810000" cy="262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le 5"/>
          <p:cNvSpPr/>
          <p:nvPr/>
        </p:nvSpPr>
        <p:spPr>
          <a:xfrm>
            <a:off x="1066800" y="2819400"/>
            <a:ext cx="27432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>
                <a:latin typeface="NikoshBAN" pitchFamily="2" charset="0"/>
                <a:cs typeface="NikoshBAN" pitchFamily="2" charset="0"/>
              </a:rPr>
              <a:t>সরকারি পৃষ্ঠপোষকতা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66800" y="6187851"/>
            <a:ext cx="22098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আর্থ-সামাজিক স্থিতিশীলতা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67400" y="2819400"/>
            <a:ext cx="25908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অনূকুল আইন শৃঙ্খলা পরিস্থিতি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87292" y="6268034"/>
            <a:ext cx="2743199" cy="4065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>
                <a:latin typeface="NikoshBAN" pitchFamily="2" charset="0"/>
                <a:cs typeface="NikoshBAN" pitchFamily="2" charset="0"/>
              </a:rPr>
              <a:t>পর্যাপ্ত পূঁজির প্রাপ্যতা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94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457200" y="381000"/>
            <a:ext cx="4800600" cy="175260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685800" y="3276600"/>
            <a:ext cx="7772400" cy="320040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এলাকায় ব্যবসায় স্থাপনের ক্ষেত্রে যেসব অনুকূল উপাদান গুলো রয়েছে তার একটি তালিকা তৈরি  কর 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17656"/>
            <a:ext cx="3634409" cy="2660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544C4-ED86-4F34-8EE1-AF620C5B4751}" type="datetime2">
              <a:rPr lang="en-US" smtClean="0"/>
              <a:t>Tuesday, April 7,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4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533400" y="447368"/>
            <a:ext cx="4343400" cy="1066800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0" y="2438400"/>
            <a:ext cx="5029200" cy="3276600"/>
          </a:xfrm>
          <a:prstGeom prst="vertic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arenR"/>
            </a:pP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 উদ্যোগ কী?</a:t>
            </a:r>
          </a:p>
          <a:p>
            <a:pPr marL="342900" indent="-342900" algn="just">
              <a:buAutoNum type="arabicParenR"/>
            </a:pP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উদ্যোক্তা কে ? </a:t>
            </a:r>
          </a:p>
          <a:p>
            <a:pPr marL="342900" indent="-342900" algn="just">
              <a:buAutoNum type="arabicParenR"/>
            </a:pP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উদ্যোক্তার ২টি গুণাবলি কী কী</a:t>
            </a:r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algn="just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697" y="646470"/>
            <a:ext cx="3914775" cy="5632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C6D8-B658-4C1E-93A5-B19D2325CF5E}" type="datetime2">
              <a:rPr lang="en-US" smtClean="0"/>
              <a:t>Tuesday, April 7,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0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iped Right Arrow 1"/>
          <p:cNvSpPr/>
          <p:nvPr/>
        </p:nvSpPr>
        <p:spPr>
          <a:xfrm>
            <a:off x="381000" y="2667000"/>
            <a:ext cx="3962400" cy="2133600"/>
          </a:xfrm>
          <a:prstGeom prst="striped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4800600" y="1371600"/>
            <a:ext cx="4114800" cy="4724400"/>
          </a:xfrm>
          <a:prstGeom prst="verticalScroll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জানা একজন উদ্যোক্তার সফল হওয়ার পেছনে যেসব উপাদান গুলো কাজ করেছে তা বিশ্লেষণ কর।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295274"/>
            <a:ext cx="2657474" cy="237172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F701-C42E-4379-831C-ADD89A8876A2}" type="datetime2">
              <a:rPr lang="en-US" smtClean="0"/>
              <a:t>Tuesday, April 7,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5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2232"/>
            <a:ext cx="8763000" cy="657225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24A5-9ADB-4F12-BA65-4D1C26164F4A}" type="datetime2">
              <a:rPr lang="en-US" smtClean="0"/>
              <a:t>Tuesday, April 7,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8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971802" y="3810000"/>
            <a:ext cx="4107766" cy="2057400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শ্রেণি – নবম</a:t>
            </a:r>
          </a:p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বিষয় – ব্যবসায় উদ্যোগ </a:t>
            </a: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30"/>
            <a:ext cx="9144000" cy="25908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39AC-C1AD-4C64-A8D1-A282A41A4C23}" type="datetime2">
              <a:rPr lang="en-US" smtClean="0"/>
              <a:t>Tuesday, April 7, 2020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698657-1945-4B0F-BE3A-BD9DE0C7E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465" y="3620543"/>
            <a:ext cx="4732337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hangingPunct="1"/>
            <a:r>
              <a:rPr lang="en-US" sz="3600" b="1" dirty="0" err="1">
                <a:solidFill>
                  <a:srgbClr val="00B050"/>
                </a:solidFill>
              </a:rPr>
              <a:t>মো</a:t>
            </a:r>
            <a:r>
              <a:rPr lang="en-US" sz="3600" b="1" dirty="0">
                <a:solidFill>
                  <a:srgbClr val="00B050"/>
                </a:solidFill>
              </a:rPr>
              <a:t>: </a:t>
            </a:r>
            <a:r>
              <a:rPr lang="en-US" sz="3600" b="1" dirty="0" err="1">
                <a:solidFill>
                  <a:srgbClr val="00B050"/>
                </a:solidFill>
              </a:rPr>
              <a:t>আব্দুল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মালেক</a:t>
            </a:r>
            <a:endParaRPr lang="en-US" sz="3600" b="1" dirty="0">
              <a:solidFill>
                <a:srgbClr val="00B050"/>
              </a:solidFill>
            </a:endParaRPr>
          </a:p>
          <a:p>
            <a:pPr eaLnBrk="1" hangingPunct="1"/>
            <a:r>
              <a:rPr lang="en-US" sz="2800" dirty="0" err="1"/>
              <a:t>সহকারী</a:t>
            </a:r>
            <a:r>
              <a:rPr lang="en-US" sz="2800" dirty="0"/>
              <a:t> </a:t>
            </a:r>
            <a:r>
              <a:rPr lang="en-US" sz="2800" dirty="0" err="1"/>
              <a:t>শিক্ষক</a:t>
            </a:r>
            <a:r>
              <a:rPr lang="en-US" sz="2800" dirty="0"/>
              <a:t> (</a:t>
            </a:r>
            <a:r>
              <a:rPr lang="en-US" sz="2800" dirty="0" err="1"/>
              <a:t>কম্পিউটার</a:t>
            </a:r>
            <a:r>
              <a:rPr lang="en-US" sz="2800" dirty="0"/>
              <a:t>)</a:t>
            </a:r>
          </a:p>
          <a:p>
            <a:pPr eaLnBrk="1" hangingPunct="1"/>
            <a:r>
              <a:rPr lang="en-US" sz="2800" dirty="0" err="1"/>
              <a:t>কাজী</a:t>
            </a:r>
            <a:r>
              <a:rPr lang="en-US" sz="2800" dirty="0"/>
              <a:t> </a:t>
            </a:r>
            <a:r>
              <a:rPr lang="en-US" sz="2800" dirty="0" err="1"/>
              <a:t>আব্দুল</a:t>
            </a:r>
            <a:r>
              <a:rPr lang="en-US" sz="2800" dirty="0"/>
              <a:t> </a:t>
            </a:r>
            <a:r>
              <a:rPr lang="en-US" sz="2800" dirty="0" err="1"/>
              <a:t>মাজেদ</a:t>
            </a:r>
            <a:r>
              <a:rPr lang="en-US" sz="2800" dirty="0"/>
              <a:t> </a:t>
            </a:r>
            <a:r>
              <a:rPr lang="en-US" sz="2800" dirty="0" err="1"/>
              <a:t>একাডেমী</a:t>
            </a:r>
            <a:endParaRPr lang="en-US" sz="2800" dirty="0"/>
          </a:p>
          <a:p>
            <a:pPr eaLnBrk="1" hangingPunct="1"/>
            <a:r>
              <a:rPr lang="en-US" sz="2800" dirty="0" err="1"/>
              <a:t>পাংশা</a:t>
            </a:r>
            <a:r>
              <a:rPr lang="en-US" sz="2800" dirty="0"/>
              <a:t>, </a:t>
            </a:r>
            <a:r>
              <a:rPr lang="en-US" sz="2800" dirty="0" err="1"/>
              <a:t>রাজবাড়ী</a:t>
            </a:r>
            <a:r>
              <a:rPr lang="en-US" sz="2800" dirty="0"/>
              <a:t>।</a:t>
            </a:r>
          </a:p>
          <a:p>
            <a:pPr eaLnBrk="1" hangingPunct="1"/>
            <a:r>
              <a:rPr lang="en-US" sz="2800" dirty="0" err="1"/>
              <a:t>মোবাইল</a:t>
            </a:r>
            <a:r>
              <a:rPr lang="en-US" sz="2800" dirty="0"/>
              <a:t> : ০১৭১৭-০০২১৫১</a:t>
            </a:r>
          </a:p>
          <a:p>
            <a:pPr eaLnBrk="1" hangingPunct="1"/>
            <a:r>
              <a:rPr lang="en-US" sz="2000" dirty="0"/>
              <a:t>ই-</a:t>
            </a:r>
            <a:r>
              <a:rPr lang="en-US" sz="2000" dirty="0" err="1"/>
              <a:t>মেইল</a:t>
            </a:r>
            <a:r>
              <a:rPr lang="en-US" sz="2000" dirty="0"/>
              <a:t> :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3"/>
              </a:rPr>
              <a:t>abdulmalek1972p@gmail.com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Website: www.teachersnews24.com</a:t>
            </a:r>
            <a:endParaRPr lang="bn-BD" sz="2000" dirty="0">
              <a:solidFill>
                <a:srgbClr val="C00000"/>
              </a:solidFill>
            </a:endParaRPr>
          </a:p>
        </p:txBody>
      </p:sp>
      <p:pic>
        <p:nvPicPr>
          <p:cNvPr id="9" name="Picture 2" descr="C:\Users\H\Desktop\Malek-Photo (2).jpg">
            <a:extLst>
              <a:ext uri="{FF2B5EF4-FFF2-40B4-BE49-F238E27FC236}">
                <a16:creationId xmlns:a16="http://schemas.microsoft.com/office/drawing/2014/main" id="{6C301C09-A091-404A-B1BE-B01BDC70E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2438400" cy="2438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14DFFB0B-A1A0-4E1D-B5BB-C57D0290A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14" y="301910"/>
            <a:ext cx="341764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algn="ctr" eaLnBrk="1" hangingPunct="1"/>
            <a:r>
              <a:rPr lang="en-US" sz="6600" dirty="0">
                <a:solidFill>
                  <a:srgbClr val="00B0F0"/>
                </a:solidFill>
              </a:rPr>
              <a:t>   </a:t>
            </a:r>
            <a:r>
              <a:rPr lang="en-US" sz="6600" dirty="0" err="1">
                <a:solidFill>
                  <a:schemeClr val="accent6">
                    <a:lumMod val="75000"/>
                  </a:schemeClr>
                </a:solidFill>
              </a:rPr>
              <a:t>পরিচিতি</a:t>
            </a:r>
            <a:endParaRPr lang="en-US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08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309347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EC0E-05BF-48B4-8A60-50028F54F669}" type="datetime2">
              <a:rPr lang="en-US" smtClean="0"/>
              <a:t>Tuesday, April 7,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83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2362200"/>
            <a:ext cx="3886200" cy="3410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1631372" y="263236"/>
            <a:ext cx="5881255" cy="111529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ব্যবসায় উদ্যোগ ও উদ্যোক্তা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6137564"/>
            <a:ext cx="2362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কর্মপ্রচেষ্টা 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715000" y="6137564"/>
            <a:ext cx="2743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সফল উদ্যোক্তা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4" y="2362200"/>
            <a:ext cx="4785036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294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cision 2"/>
          <p:cNvSpPr/>
          <p:nvPr/>
        </p:nvSpPr>
        <p:spPr>
          <a:xfrm>
            <a:off x="1371600" y="381000"/>
            <a:ext cx="6324600" cy="1527464"/>
          </a:xfrm>
          <a:prstGeom prst="flowChartDecisi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2286000"/>
            <a:ext cx="8610600" cy="4191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200" dirty="0"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</a:p>
          <a:p>
            <a:pPr algn="just"/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marL="342900" indent="-342900" algn="just">
              <a:buAutoNum type="arabicParenR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ব্যবসায় উদ্যোগ  কী বলতে পারবে।</a:t>
            </a:r>
          </a:p>
          <a:p>
            <a:pPr marL="342900" indent="-342900" algn="just">
              <a:buAutoNum type="arabicParenR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ব্যবসায় উদ্যোগের  বৈশিষ্ট্য  চিহ্নিত করতে পারবে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marL="342900" indent="-342900" algn="just">
              <a:buAutoNum type="arabicParenR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একজন সফল উদ্যোক্তার গুণাবলিগুলো শনাক্ত করতে পারবে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marL="342900" indent="-342900" algn="just">
              <a:buAutoNum type="arabicParenR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ব্যবসায় উদ্যোগ গড়ে উঠার অনুকূল পরিবেশ  বর্ণনা করতে  পারবে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just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1558-B63C-4864-8665-617B1C545593}" type="datetime2">
              <a:rPr lang="en-US" smtClean="0"/>
              <a:t>Tuesday, April 7,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9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4" y="34636"/>
            <a:ext cx="4100945" cy="2687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45" y="69272"/>
            <a:ext cx="4114800" cy="2687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0" y="3413480"/>
            <a:ext cx="4329546" cy="2805277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5410200" y="3733800"/>
            <a:ext cx="3200400" cy="2164638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যে কোন কাজের কর্মপ্রচেষ্টাই হছে উদ্যোগ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2784764"/>
            <a:ext cx="3200400" cy="471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ফটোকপির ব্যবসায় স্থাপন ও পরিচালনা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2784764"/>
            <a:ext cx="3505200" cy="471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latin typeface="NikoshBAN" pitchFamily="2" charset="0"/>
                <a:cs typeface="NikoshBAN" pitchFamily="2" charset="0"/>
              </a:rPr>
              <a:t>জুয়েলারির ব্যবসায় স্থাপন ও পরিচালনা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2455" y="6348845"/>
            <a:ext cx="4222172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latin typeface="NikoshBAN" pitchFamily="2" charset="0"/>
                <a:cs typeface="NikoshBAN" pitchFamily="2" charset="0"/>
              </a:rPr>
              <a:t>আসবাবপত্র তৈরির ব্যবসায় স্থাপন ও পরিচালনা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F148-6D59-4F8C-84E5-CC6F6AAD6105}" type="datetime2">
              <a:rPr lang="en-US" smtClean="0"/>
              <a:t>Tuesday, April 7,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5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43441514"/>
              </p:ext>
            </p:extLst>
          </p:nvPr>
        </p:nvGraphicFramePr>
        <p:xfrm>
          <a:off x="533400" y="381000"/>
          <a:ext cx="80772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4585-B11D-4B29-BB6D-AC1A129E44E9}" type="datetime2">
              <a:rPr lang="en-US" smtClean="0"/>
              <a:t>Tuesday, April 7,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3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33527F-10C7-4CA0-A927-ED7662DA4E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0A33527F-10C7-4CA0-A927-ED7662DA4E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D81162-03E8-41D5-9636-4F398558F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E0D81162-03E8-41D5-9636-4F398558F0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6C225A-F94C-44E0-9010-799D34209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C76C225A-F94C-44E0-9010-799D34209D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D00657-9FC3-456B-A6F9-A30826F49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2AD00657-9FC3-456B-A6F9-A30826F492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090A4B-5CE9-426E-A1CC-8B995B29B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F1090A4B-5CE9-426E-A1CC-8B995B29B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9B42F3-B2BA-4E64-A3BB-F0EAB35714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C99B42F3-B2BA-4E64-A3BB-F0EAB35714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D2C5BB-92F3-4877-887C-8735B786D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5BD2C5BB-92F3-4877-887C-8735B786D1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161448-8BD1-42B0-9077-8AB0B2253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EA161448-8BD1-42B0-9077-8AB0B2253E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B552E5-B414-42A9-B532-AA387D43B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20B552E5-B414-42A9-B532-AA387D43B3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45C285-FCF9-40C0-83BC-3AB2985A6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9945C285-FCF9-40C0-83BC-3AB2985A66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F64C1B-F1FF-4966-8985-75B5551A7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FEF64C1B-F1FF-4966-8985-75B5551A79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8ECFD4-83E2-42DB-A2BB-2CE1C1E2E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BD8ECFD4-83E2-42DB-A2BB-2CE1C1E2E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85290E-6773-423B-8E72-9C13B4B6C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A885290E-6773-423B-8E72-9C13B4B6CF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408757"/>
              </p:ext>
            </p:extLst>
          </p:nvPr>
        </p:nvGraphicFramePr>
        <p:xfrm>
          <a:off x="609600" y="838200"/>
          <a:ext cx="80772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219200" y="4800600"/>
            <a:ext cx="1828800" cy="10668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জনাব আবুল কালাম আজাদ  </a:t>
            </a:r>
          </a:p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(আজাদ প্রোডাক্টস  এর কর্ণধার)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85800" y="762000"/>
            <a:ext cx="2133600" cy="12192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উদ্যোক্তার গুণাবলী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F82F-6E48-434B-8A80-BD629ABAC8E5}" type="datetime2">
              <a:rPr lang="en-US" smtClean="0"/>
              <a:t>Tuesday, April 7,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0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389ABC-BE8F-4BC4-8A60-962CDA1C0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C0389ABC-BE8F-4BC4-8A60-962CDA1C05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00BFD0-6C5C-45BD-9C63-94B280845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9500BFD0-6C5C-45BD-9C63-94B2808455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EAB811-7917-4C76-B4D8-523C81644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50EAB811-7917-4C76-B4D8-523C81644B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DCC15E-D977-4F37-BDE8-D2A648C92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31DCC15E-D977-4F37-BDE8-D2A648C920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C851AB-2781-4EE4-86D6-5C3025D85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5CC851AB-2781-4EE4-86D6-5C3025D854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A05D97-24C2-4728-8ED0-C7AC34198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C5A05D97-24C2-4728-8ED0-C7AC341981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5C7D96-BC67-47A2-9495-B0E80182D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2B5C7D96-BC67-47A2-9495-B0E80182D3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735ADD-C5DA-4D10-8495-73A73C115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53735ADD-C5DA-4D10-8495-73A73C1157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407385-A591-48A7-B9AD-6C7A09A17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C5407385-A591-48A7-B9AD-6C7A09A178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8F265A-ADE6-4195-91C4-D633093872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0B8F265A-ADE6-4195-91C4-D633093872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F4F72B-8A4A-4CF8-9C5A-E8F70FBB78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6FF4F72B-8A4A-4CF8-9C5A-E8F70FBB78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P spid="4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6" y="873218"/>
            <a:ext cx="3810000" cy="2484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916" y="965708"/>
            <a:ext cx="3872345" cy="2299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03926"/>
            <a:ext cx="3581400" cy="2982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917" y="3703926"/>
            <a:ext cx="3778828" cy="277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ed Rectangle 7"/>
          <p:cNvSpPr/>
          <p:nvPr/>
        </p:nvSpPr>
        <p:spPr>
          <a:xfrm>
            <a:off x="1998517" y="69464"/>
            <a:ext cx="5136572" cy="7208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ব্যবসায় উদ্যোগ গড়ে উঠার অনুকূল উপাদান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958936" y="1143000"/>
            <a:ext cx="1239980" cy="706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>
            <a:off x="3958936" y="2286000"/>
            <a:ext cx="123998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বিদ্যুৎ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810000" y="3962400"/>
            <a:ext cx="1388916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যাতায়াত ব্যবস্থা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3837708" y="5410200"/>
            <a:ext cx="1267691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0C70-F279-4B0F-884A-361F142A4199}" type="datetime2">
              <a:rPr lang="en-US" smtClean="0"/>
              <a:t>Tuesday, April 7,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3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243</Words>
  <Application>Microsoft Office PowerPoint</Application>
  <PresentationFormat>On-screen Show (4:3)</PresentationFormat>
  <Paragraphs>69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KUMKUM</dc:creator>
  <cp:lastModifiedBy>DOEL</cp:lastModifiedBy>
  <cp:revision>60</cp:revision>
  <dcterms:created xsi:type="dcterms:W3CDTF">2015-04-12T14:08:25Z</dcterms:created>
  <dcterms:modified xsi:type="dcterms:W3CDTF">2020-04-07T17:00:12Z</dcterms:modified>
</cp:coreProperties>
</file>