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ThFG1AFT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86800" cy="60579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71600" y="914400"/>
            <a:ext cx="3031314" cy="3616657"/>
            <a:chOff x="1376913" y="2158570"/>
            <a:chExt cx="1966788" cy="2136471"/>
          </a:xfrm>
          <a:effectLst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3502" l="0" r="94510">
                          <a14:foregroundMark x1="57255" y1="85921" x2="57255" y2="89531"/>
                          <a14:backgroundMark x1="34118" y1="84116" x2="48235" y2="88087"/>
                          <a14:backgroundMark x1="11765" y1="80505" x2="15294" y2="80505"/>
                          <a14:backgroundMark x1="31373" y1="79422" x2="37647" y2="79783"/>
                          <a14:backgroundMark x1="75686" y1="85199" x2="78824" y2="833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13" y="2158570"/>
              <a:ext cx="1966788" cy="2136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28" b="97907" l="2000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41" y="2339463"/>
              <a:ext cx="1611332" cy="15024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71600" y="3763973"/>
            <a:ext cx="4343400" cy="40005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9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0.00301 L 0.28438 0.0030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420743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অশন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42074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খাদ্যদ্রব্য,আহারের বস্তু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2975429" cy="2347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34339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সন্ধ্যাহ্নিক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035622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পূজা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95425"/>
            <a:ext cx="3127828" cy="20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842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06656"/>
            <a:ext cx="8534400" cy="50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762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3600"/>
            <a:ext cx="8229600" cy="48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362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762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একক কাজ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57400"/>
            <a:ext cx="716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শরৎচন্দ্র চট্টোপাধ্যায়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পেশা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" y="2929799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বর্ষীয়সী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1148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4577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8143" y="363768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অন্ত্যেষ্টিক্রিয়া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486" y="4484757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শরৎচন্দ্র </a:t>
            </a:r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ছদ্মনাম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0805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3688631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গরিব-দুখি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কাঙালী।তার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অভাগী।প্রতিবেশী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গৃহকর্ত্রীর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মৃত্যর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সৎকারের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অভাগীর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ভেতরকার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ভাবানুভূতি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3"/>
          <a:stretch/>
        </p:blipFill>
        <p:spPr>
          <a:xfrm>
            <a:off x="457201" y="1047987"/>
            <a:ext cx="3505199" cy="246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93" y="894442"/>
            <a:ext cx="4552950" cy="25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14" y="3581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শবযাত্রার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আড়ম্বরতা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সৎকারের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ব্যাপকতা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অভাগীও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মুহুর্তের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দেখে।চন্দন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সিঁদুর,আলতা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ধুনা,অগ্নির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গিন্নি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স্বর্গ্বে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4" y="381000"/>
            <a:ext cx="349431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000"/>
            <a:ext cx="4495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962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দুখিনী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অভাগীও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মুখাগ্নি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স্বর্গে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যাবে।মৃত্যুর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কাঙালী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পারলেও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সৎকার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743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1"/>
            <a:ext cx="28956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2"/>
            <a:ext cx="2743200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91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সামন্তবাদের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নীচু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হতদরিদ্র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দুঃখ-কষ্ট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যন্ত্রণা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দরদী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8862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5343"/>
            <a:ext cx="4229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https://www.youtube.com/watch?v=D5R0kebIGG4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828800" y="1192143"/>
            <a:ext cx="6400800" cy="1401705"/>
          </a:xfrm>
          <a:prstGeom prst="wedgeRectCallout">
            <a:avLst>
              <a:gd name="adj1" fmla="val -17441"/>
              <a:gd name="adj2" fmla="val 12877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100" y="102553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কাঙ্গালীর মা স্বর্গের রথ ভেবেছিল কোনটিকে?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181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bn-IN" sz="3200" b="1" dirty="0">
                <a:latin typeface="NikoshBAN" pitchFamily="2" charset="0"/>
                <a:cs typeface="NikoshBAN" pitchFamily="2" charset="0"/>
              </a:rPr>
              <a:t>'মা মরেছ্বে ত যা নিচে নেবে দাঁড়া ' অধর  রায়ের এরূপ উক্তির কারণ কী?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72440"/>
            <a:ext cx="144780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 r="26587" b="11581"/>
          <a:stretch/>
        </p:blipFill>
        <p:spPr>
          <a:xfrm>
            <a:off x="373742" y="4455417"/>
            <a:ext cx="1524001" cy="1803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399143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দলগত কাজ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1867"/>
            <a:ext cx="6553200" cy="33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957" y="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ল্যায়ন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১.জমিদারের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দারোয়ান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4431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হিন্দুস্থান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কলকাতা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31789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সামন্তবাদের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ii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দয়ালু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iii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723749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iও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ii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(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খ) ii ও ii	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(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গ) i ও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          (ঘ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 i, ii ও 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4493191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৩.’সুনীল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পেলেব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।’-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সুনীল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প্রতিনিধিত্ব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42915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মুখোপাধ্যায়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রসিক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নাপিত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3124200" y="1986069"/>
            <a:ext cx="1066800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4781550" y="4485190"/>
            <a:ext cx="1085850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1066799" y="5952375"/>
            <a:ext cx="1086757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6237514" y="428097"/>
            <a:ext cx="2438400" cy="612648"/>
          </a:xfrm>
          <a:prstGeom prst="wedgeRectCallout">
            <a:avLst>
              <a:gd name="adj1" fmla="val -26190"/>
              <a:gd name="adj2" fmla="val 12172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চাপুন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495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09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9042"/>
            <a:ext cx="6934200" cy="29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7010400" cy="5638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2" y="348343"/>
            <a:ext cx="2667000" cy="421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81000"/>
            <a:ext cx="3024187" cy="421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590800" cy="4186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800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করো,এ্ববং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2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10886"/>
            <a:ext cx="91948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76400" y="762000"/>
            <a:ext cx="5486400" cy="1222248"/>
          </a:xfrm>
          <a:prstGeom prst="wedgeRoundRectCallout">
            <a:avLst>
              <a:gd name="adj1" fmla="val -19734"/>
              <a:gd name="adj2" fmla="val 17858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লিকং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3976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https://www.youtube.com/watch?v=5JThFG1AFTk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9906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114" y="38100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অভাগীর </a:t>
            </a:r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স্বর্গ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শরৎচন্দ্র চট্টোপাধ্যায়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95500"/>
            <a:ext cx="6629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2108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336667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350" y="231057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চট্টোপাধ্যায়-এর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" y="314175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মাতৃভক্তির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50" y="4169417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3200" dirty="0">
                <a:latin typeface="NikoshBAN" pitchFamily="2" charset="0"/>
                <a:cs typeface="NikoshBAN" pitchFamily="2" charset="0"/>
              </a:rPr>
              <a:t>তৎকালীন সমাজে জমিদারদের নির্মম আচরণ সম্পর্কে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029200"/>
            <a:ext cx="781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জাতি-ধর্ম-বর্ণ-গোত্র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মমতা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প্রীতির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43674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6227" r="28071"/>
          <a:stretch/>
        </p:blipFill>
        <p:spPr>
          <a:xfrm>
            <a:off x="291604" y="2895352"/>
            <a:ext cx="699655" cy="1229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6227" r="28071"/>
          <a:stretch/>
        </p:blipFill>
        <p:spPr>
          <a:xfrm>
            <a:off x="336631" y="1988363"/>
            <a:ext cx="699655" cy="1229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6227" r="28071"/>
          <a:stretch/>
        </p:blipFill>
        <p:spPr>
          <a:xfrm>
            <a:off x="277089" y="4012776"/>
            <a:ext cx="699655" cy="12292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6227" r="28071"/>
          <a:stretch/>
        </p:blipFill>
        <p:spPr>
          <a:xfrm>
            <a:off x="277090" y="4877216"/>
            <a:ext cx="699655" cy="12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165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2481263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04800" y="3657600"/>
            <a:ext cx="2514600" cy="1524000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880755" y="3450729"/>
            <a:ext cx="6038603" cy="1706433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১৮৭৬ সালের ১৫ সেপ্টেম্বর পশ্চিমবঙ্গের  হুগলি জেলার দেবানন্দপুর গ্রাম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2880755" y="3450728"/>
            <a:ext cx="5943600" cy="1706433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রেঙ্গুনে একাউন্ট্যান্ট জেনারেলের অফিসে কেরানিরর চাকুরী </a:t>
            </a:r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8055" y="295486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শরৎচন্দ্র চট্টোপাধ্যায়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Notched Right Arrow 24"/>
          <p:cNvSpPr/>
          <p:nvPr/>
        </p:nvSpPr>
        <p:spPr>
          <a:xfrm>
            <a:off x="339932" y="3677709"/>
            <a:ext cx="2461161" cy="1524000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 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Notched Right Arrow 34"/>
          <p:cNvSpPr/>
          <p:nvPr/>
        </p:nvSpPr>
        <p:spPr>
          <a:xfrm>
            <a:off x="250372" y="3629397"/>
            <a:ext cx="2536371" cy="1580406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911927" y="3420159"/>
            <a:ext cx="5976257" cy="1706433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অপরাজেয় কথাশিল্পী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Notched Right Arrow 40"/>
          <p:cNvSpPr/>
          <p:nvPr/>
        </p:nvSpPr>
        <p:spPr>
          <a:xfrm>
            <a:off x="269175" y="3615700"/>
            <a:ext cx="2498764" cy="1648018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Horizontal Scroll 41"/>
          <p:cNvSpPr/>
          <p:nvPr/>
        </p:nvSpPr>
        <p:spPr>
          <a:xfrm>
            <a:off x="2878775" y="3387186"/>
            <a:ext cx="6040583" cy="1739406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465138" algn="l"/>
              </a:tabLst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বিরাজ বৌ,দেব্বদাস,পরিণীতা,গৃহদাহ,পথের দাবী,দেনাপাওনা,শেষ প্রশ্ন ,বড়দিদি। </a:t>
            </a:r>
          </a:p>
        </p:txBody>
      </p:sp>
      <p:sp>
        <p:nvSpPr>
          <p:cNvPr id="43" name="Notched Right Arrow 42"/>
          <p:cNvSpPr/>
          <p:nvPr/>
        </p:nvSpPr>
        <p:spPr>
          <a:xfrm>
            <a:off x="269175" y="3672108"/>
            <a:ext cx="2575294" cy="1591610"/>
          </a:xfrm>
          <a:prstGeom prst="notchedRightArrow">
            <a:avLst>
              <a:gd name="adj1" fmla="val 50000"/>
              <a:gd name="adj2" fmla="val 554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ছদ্মনাম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878775" y="3450729"/>
            <a:ext cx="6024749" cy="1671797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অনিলা দেবী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Notched Right Arrow 44"/>
          <p:cNvSpPr/>
          <p:nvPr/>
        </p:nvSpPr>
        <p:spPr>
          <a:xfrm>
            <a:off x="287979" y="3601192"/>
            <a:ext cx="2498764" cy="1601684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884713" y="3475167"/>
            <a:ext cx="5939642" cy="159161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১৯৩৮ সালের  ১৬ জানুয়ারি কলকাতায়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7" grpId="0" animBg="1"/>
      <p:bldP spid="18" grpId="0"/>
      <p:bldP spid="25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41586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078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প্রসন্ন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5257" y="40780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খুশি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217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বর্ষীয়সী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865257" y="15639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অতিবৃদ্ধ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3" y="609600"/>
            <a:ext cx="3617685" cy="2478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2" y="3439886"/>
            <a:ext cx="3385457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295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অন্ত্যেষ্টিক্রিয়া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295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সৎকার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0" t="19220" r="27062" b="22704"/>
          <a:stretch/>
        </p:blipFill>
        <p:spPr>
          <a:xfrm>
            <a:off x="2590800" y="533400"/>
            <a:ext cx="2819399" cy="259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4038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অন্তরীক্ষ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038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আকাশ,গগন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05200"/>
            <a:ext cx="2971800" cy="25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422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pc</cp:lastModifiedBy>
  <cp:revision>73</cp:revision>
  <dcterms:created xsi:type="dcterms:W3CDTF">2006-08-16T00:00:00Z</dcterms:created>
  <dcterms:modified xsi:type="dcterms:W3CDTF">2020-04-08T05:28:44Z</dcterms:modified>
</cp:coreProperties>
</file>