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56" r:id="rId4"/>
    <p:sldId id="259" r:id="rId5"/>
    <p:sldId id="260" r:id="rId6"/>
    <p:sldId id="261" r:id="rId7"/>
    <p:sldId id="263" r:id="rId8"/>
    <p:sldId id="262" r:id="rId9"/>
    <p:sldId id="272" r:id="rId10"/>
    <p:sldId id="265" r:id="rId11"/>
    <p:sldId id="264" r:id="rId12"/>
    <p:sldId id="266" r:id="rId13"/>
    <p:sldId id="270" r:id="rId14"/>
    <p:sldId id="267" r:id="rId15"/>
    <p:sldId id="268" r:id="rId16"/>
    <p:sldId id="276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5" autoAdjust="0"/>
    <p:restoredTop sz="94660"/>
  </p:normalViewPr>
  <p:slideViewPr>
    <p:cSldViewPr>
      <p:cViewPr varScale="1">
        <p:scale>
          <a:sx n="65" d="100"/>
          <a:sy n="65" d="100"/>
        </p:scale>
        <p:origin x="-15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001001" y="609600"/>
            <a:ext cx="1143000" cy="5562599"/>
          </a:xfrm>
          <a:prstGeom prst="rightBrace">
            <a:avLst/>
          </a:prstGeom>
          <a:solidFill>
            <a:srgbClr val="FF0000"/>
          </a:solidFill>
          <a:ln w="2222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4038601" y="-32004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4191001" y="2971798"/>
            <a:ext cx="838204" cy="7239000"/>
          </a:xfrm>
          <a:prstGeom prst="rightBrace">
            <a:avLst/>
          </a:prstGeom>
          <a:solidFill>
            <a:schemeClr val="accent2"/>
          </a:solidFill>
          <a:ln w="2222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0" y="685799"/>
            <a:ext cx="1143000" cy="5486397"/>
          </a:xfrm>
          <a:prstGeom prst="rightBrace">
            <a:avLst/>
          </a:prstGeom>
          <a:solidFill>
            <a:srgbClr val="00B050"/>
          </a:solidFill>
          <a:ln w="222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4902" y="774294"/>
            <a:ext cx="7010401" cy="5410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153402" y="152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311" y="6248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7816" y="152400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3" y="6110743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 flipH="1">
            <a:off x="572326" y="6369012"/>
            <a:ext cx="228600" cy="2159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 flipH="1">
            <a:off x="720215" y="273012"/>
            <a:ext cx="228600" cy="2159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35081" y="774294"/>
            <a:ext cx="6980222" cy="54101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34588" y="3279675"/>
            <a:ext cx="693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 flipH="1">
            <a:off x="8305802" y="6271916"/>
            <a:ext cx="228600" cy="2159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 flipH="1">
            <a:off x="8323013" y="304801"/>
            <a:ext cx="228600" cy="2159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 flipH="1">
            <a:off x="16427727" y="-353520"/>
            <a:ext cx="228600" cy="2159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001001" y="609600"/>
            <a:ext cx="1143000" cy="5562599"/>
          </a:xfrm>
          <a:prstGeom prst="rightBrace">
            <a:avLst/>
          </a:prstGeom>
          <a:solidFill>
            <a:srgbClr val="FF0000"/>
          </a:solidFill>
          <a:ln w="2222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4038601" y="-32004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4191001" y="2971798"/>
            <a:ext cx="838204" cy="7239000"/>
          </a:xfrm>
          <a:prstGeom prst="rightBrace">
            <a:avLst/>
          </a:prstGeom>
          <a:solidFill>
            <a:schemeClr val="accent2"/>
          </a:solidFill>
          <a:ln w="2222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0" y="685799"/>
            <a:ext cx="1143000" cy="5486397"/>
          </a:xfrm>
          <a:prstGeom prst="rightBrace">
            <a:avLst/>
          </a:prstGeom>
          <a:solidFill>
            <a:srgbClr val="00B050"/>
          </a:solidFill>
          <a:ln w="222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4902" y="774294"/>
            <a:ext cx="7010401" cy="5410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153402" y="152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311" y="6248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7816" y="152400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3" y="6110743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76600" y="6858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1371600"/>
            <a:ext cx="533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01214" y="2133600"/>
            <a:ext cx="6988689" cy="405089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0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001001" y="609600"/>
            <a:ext cx="1143000" cy="5562599"/>
          </a:xfrm>
          <a:prstGeom prst="rightBrace">
            <a:avLst/>
          </a:prstGeom>
          <a:solidFill>
            <a:srgbClr val="FF0000"/>
          </a:solidFill>
          <a:ln w="2222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4038601" y="-32004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4191001" y="2971798"/>
            <a:ext cx="838204" cy="7239000"/>
          </a:xfrm>
          <a:prstGeom prst="rightBrace">
            <a:avLst/>
          </a:prstGeom>
          <a:solidFill>
            <a:schemeClr val="accent2"/>
          </a:solidFill>
          <a:ln w="2222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0" y="685799"/>
            <a:ext cx="1143000" cy="5486397"/>
          </a:xfrm>
          <a:prstGeom prst="rightBrace">
            <a:avLst/>
          </a:prstGeom>
          <a:solidFill>
            <a:srgbClr val="00B050"/>
          </a:solidFill>
          <a:ln w="222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4902" y="774294"/>
            <a:ext cx="7010401" cy="5410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153402" y="152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311" y="6248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7816" y="152400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3" y="6110743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1828799"/>
            <a:ext cx="3619500" cy="428194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38400" y="6858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মানতে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1828799"/>
            <a:ext cx="3238503" cy="42819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7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001001" y="609600"/>
            <a:ext cx="1143000" cy="5562599"/>
          </a:xfrm>
          <a:prstGeom prst="rightBrace">
            <a:avLst/>
          </a:prstGeom>
          <a:solidFill>
            <a:srgbClr val="FF0000"/>
          </a:solidFill>
          <a:ln w="2222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4038601" y="-32004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4191001" y="2971798"/>
            <a:ext cx="838204" cy="7239000"/>
          </a:xfrm>
          <a:prstGeom prst="rightBrace">
            <a:avLst/>
          </a:prstGeom>
          <a:solidFill>
            <a:schemeClr val="accent2"/>
          </a:solidFill>
          <a:ln w="2222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0" y="685799"/>
            <a:ext cx="1143000" cy="5486397"/>
          </a:xfrm>
          <a:prstGeom prst="rightBrace">
            <a:avLst/>
          </a:prstGeom>
          <a:solidFill>
            <a:srgbClr val="00B050"/>
          </a:solidFill>
          <a:ln w="222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5081" y="700547"/>
            <a:ext cx="7010401" cy="5410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153402" y="152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311" y="6248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7816" y="152400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3" y="6110743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219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769203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286000"/>
            <a:ext cx="670560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স্থাবীয়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857250" indent="-857250">
              <a:buFont typeface="Wingdings" pitchFamily="2" charset="2"/>
              <a:buChar char="q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3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001001" y="609600"/>
            <a:ext cx="1143000" cy="5562599"/>
          </a:xfrm>
          <a:prstGeom prst="rightBrace">
            <a:avLst/>
          </a:prstGeom>
          <a:solidFill>
            <a:srgbClr val="FF0000"/>
          </a:solidFill>
          <a:ln w="2222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4038601" y="-32004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4191001" y="2971798"/>
            <a:ext cx="838204" cy="7239000"/>
          </a:xfrm>
          <a:prstGeom prst="rightBrace">
            <a:avLst/>
          </a:prstGeom>
          <a:solidFill>
            <a:schemeClr val="accent2"/>
          </a:solidFill>
          <a:ln w="2222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0" y="685799"/>
            <a:ext cx="1143000" cy="5486397"/>
          </a:xfrm>
          <a:prstGeom prst="rightBrace">
            <a:avLst/>
          </a:prstGeom>
          <a:solidFill>
            <a:srgbClr val="00B050"/>
          </a:solidFill>
          <a:ln w="222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4902" y="774294"/>
            <a:ext cx="7010401" cy="5410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153402" y="152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311" y="6248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7816" y="152400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3" y="6110743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1" y="812391"/>
            <a:ext cx="6858000" cy="26166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1" y="3479392"/>
            <a:ext cx="7010401" cy="270509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5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001001" y="609600"/>
            <a:ext cx="1143000" cy="5562599"/>
          </a:xfrm>
          <a:prstGeom prst="rightBrace">
            <a:avLst/>
          </a:prstGeom>
          <a:solidFill>
            <a:schemeClr val="bg1"/>
          </a:solidFill>
          <a:ln w="2222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4038601" y="-32004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4191001" y="2971798"/>
            <a:ext cx="838204" cy="7239000"/>
          </a:xfrm>
          <a:prstGeom prst="rightBrace">
            <a:avLst/>
          </a:prstGeom>
          <a:solidFill>
            <a:schemeClr val="accent2"/>
          </a:solidFill>
          <a:ln w="2222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0" y="685799"/>
            <a:ext cx="1143000" cy="5486397"/>
          </a:xfrm>
          <a:prstGeom prst="rightBrace">
            <a:avLst/>
          </a:prstGeom>
          <a:solidFill>
            <a:schemeClr val="bg1"/>
          </a:solidFill>
          <a:ln w="222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153402" y="152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311" y="6248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7816" y="152400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3" y="6110743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81400" y="609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1109" y="1828800"/>
            <a:ext cx="767899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১ </a:t>
            </a:r>
            <a:r>
              <a:rPr lang="bn-BD" sz="2400" b="1" dirty="0"/>
              <a:t>- আধুনিক গণতন্ত্রের ভিত্তি কী ?</a:t>
            </a:r>
          </a:p>
          <a:p>
            <a:endParaRPr lang="bn-BD" sz="2400" b="1" dirty="0"/>
          </a:p>
          <a:p>
            <a:r>
              <a:rPr lang="bn-BD" sz="2400" b="1" dirty="0" smtClean="0"/>
              <a:t>২ </a:t>
            </a:r>
            <a:r>
              <a:rPr lang="bn-BD" sz="2400" b="1" dirty="0"/>
              <a:t>- জাতীয় ও স্থানীয় নির্বাচনের গুরুত্ব নিরূপণ কর?</a:t>
            </a:r>
          </a:p>
          <a:p>
            <a:endParaRPr lang="bn-BD" sz="2400" b="1" dirty="0"/>
          </a:p>
          <a:p>
            <a:r>
              <a:rPr lang="bn-BD" sz="2400" b="1" dirty="0" smtClean="0"/>
              <a:t>৩ </a:t>
            </a:r>
            <a:r>
              <a:rPr lang="bn-BD" sz="2400" b="1" dirty="0"/>
              <a:t>- রাষ্ট্রপতি নির্বাচন প্রক্রিয়া কোনটি?ব্যাখ্যা </a:t>
            </a:r>
            <a:r>
              <a:rPr lang="bn-BD" sz="2400" b="1" dirty="0" smtClean="0"/>
              <a:t>কর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bn-BD" sz="2400" b="1" dirty="0" smtClean="0"/>
              <a:t>৪ </a:t>
            </a:r>
            <a:r>
              <a:rPr lang="bn-BD" sz="2400" b="1" dirty="0"/>
              <a:t>- প্রতিদ্বন্দ্বী প্রাথীরা নির্বাচিত প্রার্থীকে অভিনন্দন  জানানো গণতন্ত্রের ভিতকে মজবুত করবে-উত্তরের পক্ষে তোমার মতামত দাও। ০১ - আধুনিক গণতন্ত্রের ভিত্তি কী ?</a:t>
            </a:r>
          </a:p>
          <a:p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2039427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001001" y="609600"/>
            <a:ext cx="1143000" cy="5562599"/>
          </a:xfrm>
          <a:prstGeom prst="rightBrace">
            <a:avLst/>
          </a:prstGeom>
          <a:solidFill>
            <a:srgbClr val="FF0000"/>
          </a:solidFill>
          <a:ln w="2222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4038601" y="-32004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4191001" y="2971798"/>
            <a:ext cx="838204" cy="7239000"/>
          </a:xfrm>
          <a:prstGeom prst="rightBrace">
            <a:avLst/>
          </a:prstGeom>
          <a:solidFill>
            <a:schemeClr val="accent2"/>
          </a:solidFill>
          <a:ln w="2222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0" y="685799"/>
            <a:ext cx="1143000" cy="5486397"/>
          </a:xfrm>
          <a:prstGeom prst="rightBrace">
            <a:avLst/>
          </a:prstGeom>
          <a:solidFill>
            <a:srgbClr val="00B050"/>
          </a:solidFill>
          <a:ln w="222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4902" y="774294"/>
            <a:ext cx="7010401" cy="5410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153402" y="152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311" y="6248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7816" y="152400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3" y="6110743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1143000"/>
            <a:ext cx="68199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প্রণ্যনে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সংসদের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নিরুপন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3605213"/>
            <a:ext cx="3562350" cy="226218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799" y="3605213"/>
            <a:ext cx="3124201" cy="226218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0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077200" y="639094"/>
            <a:ext cx="919318" cy="5562599"/>
          </a:xfrm>
          <a:prstGeom prst="rightBrace">
            <a:avLst/>
          </a:prstGeom>
          <a:solidFill>
            <a:srgbClr val="FF0000"/>
          </a:solidFill>
          <a:ln w="2222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4038601" y="-32004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4114798" y="3047998"/>
            <a:ext cx="838204" cy="7086600"/>
          </a:xfrm>
          <a:prstGeom prst="rightBrace">
            <a:avLst/>
          </a:prstGeom>
          <a:solidFill>
            <a:schemeClr val="accent2"/>
          </a:solidFill>
          <a:ln w="2222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0" y="685799"/>
            <a:ext cx="1143000" cy="5486397"/>
          </a:xfrm>
          <a:prstGeom prst="rightBrace">
            <a:avLst/>
          </a:prstGeom>
          <a:solidFill>
            <a:srgbClr val="00B050"/>
          </a:solidFill>
          <a:ln w="222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9710" y="774294"/>
            <a:ext cx="7145594" cy="5410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153402" y="152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311" y="6248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7816" y="152400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3" y="6110743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 flipH="1">
            <a:off x="8305801" y="6263046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 flipH="1">
            <a:off x="555116" y="64008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 flipH="1">
            <a:off x="724177" y="3048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 flipH="1">
            <a:off x="8308259" y="3048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alf Frame 20"/>
          <p:cNvSpPr/>
          <p:nvPr/>
        </p:nvSpPr>
        <p:spPr>
          <a:xfrm>
            <a:off x="2057400" y="762000"/>
            <a:ext cx="4953000" cy="1981200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/>
        </p:nvSpPr>
        <p:spPr>
          <a:xfrm rot="10800000">
            <a:off x="2057400" y="1219199"/>
            <a:ext cx="4953000" cy="1981200"/>
          </a:xfrm>
          <a:prstGeom prst="half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14478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52778" y="3276600"/>
            <a:ext cx="7048224" cy="2986446"/>
            <a:chOff x="0" y="0"/>
            <a:chExt cx="9144000" cy="523557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3733800"/>
            </a:xfrm>
            <a:prstGeom prst="rect">
              <a:avLst/>
            </a:prstGeom>
          </p:spPr>
        </p:pic>
        <p:pic>
          <p:nvPicPr>
            <p:cNvPr id="26" name="Picture 19" descr="ThankyouTransparent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971800"/>
              <a:ext cx="7229475" cy="226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122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/>
          <p:cNvSpPr/>
          <p:nvPr/>
        </p:nvSpPr>
        <p:spPr>
          <a:xfrm rot="16200000">
            <a:off x="4114800" y="-30480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6199" y="228600"/>
            <a:ext cx="9144001" cy="6781800"/>
            <a:chOff x="76199" y="228600"/>
            <a:chExt cx="9144001" cy="6781800"/>
          </a:xfrm>
        </p:grpSpPr>
        <p:sp>
          <p:nvSpPr>
            <p:cNvPr id="2" name="Right Brace 1"/>
            <p:cNvSpPr/>
            <p:nvPr/>
          </p:nvSpPr>
          <p:spPr>
            <a:xfrm>
              <a:off x="8077200" y="609600"/>
              <a:ext cx="1143000" cy="5562599"/>
            </a:xfrm>
            <a:prstGeom prst="rightBrace">
              <a:avLst/>
            </a:prstGeom>
            <a:solidFill>
              <a:srgbClr val="FF0000"/>
            </a:solidFill>
            <a:ln w="2222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Brace 3"/>
            <p:cNvSpPr/>
            <p:nvPr/>
          </p:nvSpPr>
          <p:spPr>
            <a:xfrm rot="5400000">
              <a:off x="4267200" y="2971798"/>
              <a:ext cx="838204" cy="7239000"/>
            </a:xfrm>
            <a:prstGeom prst="rightBrace">
              <a:avLst/>
            </a:prstGeom>
            <a:solidFill>
              <a:schemeClr val="accent2"/>
            </a:solidFill>
            <a:ln w="2222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Brace 4"/>
            <p:cNvSpPr/>
            <p:nvPr/>
          </p:nvSpPr>
          <p:spPr>
            <a:xfrm rot="10800000">
              <a:off x="76199" y="685799"/>
              <a:ext cx="1143000" cy="5486397"/>
            </a:xfrm>
            <a:prstGeom prst="rightBrace">
              <a:avLst/>
            </a:prstGeom>
            <a:solidFill>
              <a:srgbClr val="00B050"/>
            </a:solidFill>
            <a:ln w="2222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81101" y="774294"/>
              <a:ext cx="7010401" cy="54101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8001000" y="228600"/>
              <a:ext cx="533398" cy="4572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12510" y="6172200"/>
              <a:ext cx="533398" cy="4572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685802" y="228600"/>
              <a:ext cx="533398" cy="457200"/>
            </a:xfrm>
            <a:prstGeom prst="star5">
              <a:avLst>
                <a:gd name="adj" fmla="val 13262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8229602" y="5943600"/>
              <a:ext cx="533398" cy="457200"/>
            </a:xfrm>
            <a:prstGeom prst="star5">
              <a:avLst>
                <a:gd name="adj" fmla="val 13262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08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001001" y="609600"/>
            <a:ext cx="1143000" cy="5562599"/>
          </a:xfrm>
          <a:prstGeom prst="rightBrace">
            <a:avLst/>
          </a:prstGeom>
          <a:solidFill>
            <a:srgbClr val="FF0000"/>
          </a:solidFill>
          <a:ln w="2222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4038601" y="-32004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4191001" y="2971798"/>
            <a:ext cx="838204" cy="7239000"/>
          </a:xfrm>
          <a:prstGeom prst="rightBrace">
            <a:avLst/>
          </a:prstGeom>
          <a:solidFill>
            <a:schemeClr val="accent2"/>
          </a:solidFill>
          <a:ln w="2222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-62675" y="685799"/>
            <a:ext cx="1143000" cy="5486397"/>
          </a:xfrm>
          <a:prstGeom prst="rightBrace">
            <a:avLst/>
          </a:prstGeom>
          <a:solidFill>
            <a:srgbClr val="00B050"/>
          </a:solidFill>
          <a:ln w="222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774294"/>
            <a:ext cx="7010401" cy="5410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153402" y="152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311" y="6248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7816" y="152400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3" y="6110743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 flipH="1">
            <a:off x="8329154" y="62484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 flipH="1">
            <a:off x="588710" y="64008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 flipH="1">
            <a:off x="732506" y="2667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 flipH="1">
            <a:off x="8305801" y="322005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 flipH="1">
            <a:off x="8305802" y="3048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895600" y="1295400"/>
            <a:ext cx="5105401" cy="852985"/>
          </a:xfrm>
          <a:prstGeom prst="rect">
            <a:avLst/>
          </a:prstGeom>
        </p:spPr>
        <p:txBody>
          <a:bodyPr anchor="ctr">
            <a:prstTxWarp prst="textPlain">
              <a:avLst/>
            </a:prstTxWarp>
            <a:normAutofit/>
          </a:bodyPr>
          <a:lstStyle/>
          <a:p>
            <a:pPr algn="ctr">
              <a:defRPr/>
            </a:pPr>
            <a:r>
              <a:rPr lang="bn-BD" sz="4400" dirty="0">
                <a:ea typeface="+mj-ea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</a:rPr>
              <a:t>পরিচিতি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69158" y="762000"/>
            <a:ext cx="2031242" cy="201759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66800" y="3371433"/>
            <a:ext cx="7010401" cy="280076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সাইফুর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দক্ষিণা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চুনারুঘাট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০১৭২০২৭২৬১১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saifurkader@gmail.com</a:t>
            </a:r>
          </a:p>
        </p:txBody>
      </p:sp>
    </p:spTree>
    <p:extLst>
      <p:ext uri="{BB962C8B-B14F-4D97-AF65-F5344CB8AC3E}">
        <p14:creationId xmlns:p14="http://schemas.microsoft.com/office/powerpoint/2010/main" val="26094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4"/>
          <p:cNvSpPr/>
          <p:nvPr/>
        </p:nvSpPr>
        <p:spPr>
          <a:xfrm>
            <a:off x="8077200" y="609600"/>
            <a:ext cx="1143000" cy="5562599"/>
          </a:xfrm>
          <a:prstGeom prst="rightBrace">
            <a:avLst/>
          </a:prstGeom>
          <a:solidFill>
            <a:srgbClr val="FF0000"/>
          </a:solidFill>
          <a:ln w="2222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16200000">
            <a:off x="4114800" y="-32004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5400000">
            <a:off x="4267200" y="2971798"/>
            <a:ext cx="838204" cy="7239000"/>
          </a:xfrm>
          <a:prstGeom prst="rightBrace">
            <a:avLst/>
          </a:prstGeom>
          <a:solidFill>
            <a:schemeClr val="accent2"/>
          </a:solidFill>
          <a:ln w="2222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10800000">
            <a:off x="76199" y="685799"/>
            <a:ext cx="1143000" cy="5486397"/>
          </a:xfrm>
          <a:prstGeom prst="rightBrace">
            <a:avLst/>
          </a:prstGeom>
          <a:solidFill>
            <a:srgbClr val="00B050"/>
          </a:solidFill>
          <a:ln w="222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81101" y="774294"/>
            <a:ext cx="7010401" cy="5410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229601" y="152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12510" y="6248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44015" y="152400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8229602" y="6110743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19200" y="1074510"/>
            <a:ext cx="697230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b="1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 - ৯ম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 - বাংলাদেশ ও বিশ্ব পরিচয়। 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পাঠের নাম –বাংলাদেশের জাতীয় ও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স্থানীয়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অধ্যায় - চার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– ৫০ মিঃ</a:t>
            </a:r>
          </a:p>
        </p:txBody>
      </p:sp>
    </p:spTree>
    <p:extLst>
      <p:ext uri="{BB962C8B-B14F-4D97-AF65-F5344CB8AC3E}">
        <p14:creationId xmlns:p14="http://schemas.microsoft.com/office/powerpoint/2010/main" val="24128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001001" y="609600"/>
            <a:ext cx="1143000" cy="5562599"/>
          </a:xfrm>
          <a:prstGeom prst="rightBrace">
            <a:avLst/>
          </a:prstGeom>
          <a:solidFill>
            <a:srgbClr val="FF0000"/>
          </a:solidFill>
          <a:ln w="2222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4038601" y="-32004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4191001" y="2971798"/>
            <a:ext cx="838204" cy="7239000"/>
          </a:xfrm>
          <a:prstGeom prst="rightBrace">
            <a:avLst/>
          </a:prstGeom>
          <a:solidFill>
            <a:schemeClr val="accent2"/>
          </a:solidFill>
          <a:ln w="2222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0" y="685799"/>
            <a:ext cx="1143000" cy="5486397"/>
          </a:xfrm>
          <a:prstGeom prst="rightBrace">
            <a:avLst/>
          </a:prstGeom>
          <a:solidFill>
            <a:srgbClr val="00B050"/>
          </a:solidFill>
          <a:ln w="222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4902" y="774294"/>
            <a:ext cx="7010401" cy="5410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153402" y="152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311" y="6248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7816" y="152400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3" y="6110743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6800" y="774293"/>
            <a:ext cx="3467102" cy="229487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3390899"/>
            <a:ext cx="7010402" cy="27935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33901" y="774294"/>
            <a:ext cx="3581401" cy="229487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0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001001" y="609600"/>
            <a:ext cx="1143000" cy="5562599"/>
          </a:xfrm>
          <a:prstGeom prst="rightBrace">
            <a:avLst/>
          </a:prstGeom>
          <a:solidFill>
            <a:srgbClr val="FF0000"/>
          </a:solidFill>
          <a:ln w="2222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4038601" y="-32004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4191001" y="2971798"/>
            <a:ext cx="838204" cy="7239000"/>
          </a:xfrm>
          <a:prstGeom prst="rightBrace">
            <a:avLst/>
          </a:prstGeom>
          <a:solidFill>
            <a:schemeClr val="accent2"/>
          </a:solidFill>
          <a:ln w="2222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0" y="685799"/>
            <a:ext cx="1143000" cy="5486397"/>
          </a:xfrm>
          <a:prstGeom prst="rightBrace">
            <a:avLst/>
          </a:prstGeom>
          <a:solidFill>
            <a:srgbClr val="00B050"/>
          </a:solidFill>
          <a:ln w="222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4902" y="762000"/>
            <a:ext cx="7010401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153402" y="152400"/>
            <a:ext cx="419099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311" y="6248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7816" y="152400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2" y="6110743"/>
            <a:ext cx="685797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0" y="13716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255406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4902" y="3490457"/>
            <a:ext cx="7010401" cy="275794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001001" y="609600"/>
            <a:ext cx="1143000" cy="5562599"/>
          </a:xfrm>
          <a:prstGeom prst="rightBrace">
            <a:avLst/>
          </a:prstGeom>
          <a:solidFill>
            <a:srgbClr val="FF0000"/>
          </a:solidFill>
          <a:ln w="2222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4038601" y="-32004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4191001" y="2971798"/>
            <a:ext cx="838204" cy="7239000"/>
          </a:xfrm>
          <a:prstGeom prst="rightBrace">
            <a:avLst/>
          </a:prstGeom>
          <a:solidFill>
            <a:schemeClr val="accent2"/>
          </a:solidFill>
          <a:ln w="2222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0" y="685799"/>
            <a:ext cx="1143000" cy="5486397"/>
          </a:xfrm>
          <a:prstGeom prst="rightBrace">
            <a:avLst/>
          </a:prstGeom>
          <a:solidFill>
            <a:srgbClr val="00B050"/>
          </a:solidFill>
          <a:ln w="222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762000"/>
            <a:ext cx="7010401" cy="5410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153402" y="152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311" y="6248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7816" y="152400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3" y="6110743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1800" y="990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2243667"/>
            <a:ext cx="69342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8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001001" y="609600"/>
            <a:ext cx="1143000" cy="5562599"/>
          </a:xfrm>
          <a:prstGeom prst="rightBrace">
            <a:avLst/>
          </a:prstGeom>
          <a:solidFill>
            <a:srgbClr val="FF0000"/>
          </a:solidFill>
          <a:ln w="2222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4038601" y="-32004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4191001" y="2971798"/>
            <a:ext cx="838204" cy="7239000"/>
          </a:xfrm>
          <a:prstGeom prst="rightBrace">
            <a:avLst/>
          </a:prstGeom>
          <a:solidFill>
            <a:schemeClr val="accent2"/>
          </a:solidFill>
          <a:ln w="2222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0" y="685799"/>
            <a:ext cx="1143000" cy="5486397"/>
          </a:xfrm>
          <a:prstGeom prst="rightBrace">
            <a:avLst/>
          </a:prstGeom>
          <a:solidFill>
            <a:srgbClr val="00B050"/>
          </a:solidFill>
          <a:ln w="222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4902" y="776819"/>
            <a:ext cx="7010401" cy="5410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153402" y="152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311" y="6248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7816" y="152400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3" y="6110743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10103" y="1828800"/>
            <a:ext cx="3505200" cy="435569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7620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1" y="1828800"/>
            <a:ext cx="3352799" cy="428194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001001" y="609600"/>
            <a:ext cx="1143000" cy="5562599"/>
          </a:xfrm>
          <a:prstGeom prst="rightBrace">
            <a:avLst/>
          </a:prstGeom>
          <a:solidFill>
            <a:srgbClr val="FF0000"/>
          </a:solidFill>
          <a:ln w="2222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4038601" y="-32004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4191001" y="2971798"/>
            <a:ext cx="838204" cy="7239000"/>
          </a:xfrm>
          <a:prstGeom prst="rightBrace">
            <a:avLst/>
          </a:prstGeom>
          <a:solidFill>
            <a:schemeClr val="accent2"/>
          </a:solidFill>
          <a:ln w="2222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0" y="685799"/>
            <a:ext cx="1143000" cy="5486397"/>
          </a:xfrm>
          <a:prstGeom prst="rightBrace">
            <a:avLst/>
          </a:prstGeom>
          <a:solidFill>
            <a:srgbClr val="00B050"/>
          </a:solidFill>
          <a:ln w="222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89704" y="762000"/>
            <a:ext cx="7010401" cy="5410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153402" y="152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311" y="6248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7816" y="152400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3" y="6110743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3001" y="792726"/>
            <a:ext cx="7010402" cy="534874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5181600"/>
            <a:ext cx="5334000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5181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স্কুলের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কেবিনেট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001001" y="609600"/>
            <a:ext cx="1143000" cy="5562599"/>
          </a:xfrm>
          <a:prstGeom prst="rightBrace">
            <a:avLst/>
          </a:prstGeom>
          <a:solidFill>
            <a:srgbClr val="FF0000"/>
          </a:solidFill>
          <a:ln w="2222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4038601" y="-3200400"/>
            <a:ext cx="914399" cy="7010400"/>
          </a:xfrm>
          <a:prstGeom prst="rightBrace">
            <a:avLst/>
          </a:prstGeom>
          <a:solidFill>
            <a:schemeClr val="bg2">
              <a:lumMod val="10000"/>
            </a:schemeClr>
          </a:solidFill>
          <a:ln w="2222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 rot="5400000">
            <a:off x="4191001" y="2971798"/>
            <a:ext cx="838204" cy="7239000"/>
          </a:xfrm>
          <a:prstGeom prst="rightBrace">
            <a:avLst/>
          </a:prstGeom>
          <a:solidFill>
            <a:schemeClr val="accent2"/>
          </a:solidFill>
          <a:ln w="2222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 rot="10800000">
            <a:off x="0" y="685799"/>
            <a:ext cx="1143000" cy="5486397"/>
          </a:xfrm>
          <a:prstGeom prst="rightBrace">
            <a:avLst/>
          </a:prstGeom>
          <a:solidFill>
            <a:srgbClr val="00B050"/>
          </a:solidFill>
          <a:ln w="222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4902" y="774294"/>
            <a:ext cx="7010401" cy="5410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153402" y="152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36311" y="6248400"/>
            <a:ext cx="533398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67816" y="152400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3" y="6110743"/>
            <a:ext cx="533398" cy="457200"/>
          </a:xfrm>
          <a:prstGeom prst="star5">
            <a:avLst>
              <a:gd name="adj" fmla="val 1326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01214" y="1350526"/>
            <a:ext cx="701408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    </a:t>
            </a:r>
            <a:r>
              <a:rPr lang="en-US" sz="6000" b="1" dirty="0" err="1" smtClean="0"/>
              <a:t>একক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r>
              <a:rPr lang="en-US" sz="6000" b="1" dirty="0" smtClean="0"/>
              <a:t> </a:t>
            </a:r>
          </a:p>
          <a:p>
            <a:endParaRPr lang="en-US" sz="4000" b="1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000" b="1" dirty="0" err="1" smtClean="0"/>
              <a:t>নির্বাচন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কাকে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বলে</a:t>
            </a:r>
            <a:r>
              <a:rPr lang="en-US" sz="4000" b="1" dirty="0" smtClean="0"/>
              <a:t> ?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000" b="1" dirty="0" err="1" smtClean="0"/>
              <a:t>কে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নির্বাচন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করতে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পারবে</a:t>
            </a:r>
            <a:r>
              <a:rPr lang="en-US" sz="4000" b="1" dirty="0" smtClean="0"/>
              <a:t> ।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000" b="1" dirty="0" err="1" smtClean="0"/>
              <a:t>কারা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ভোট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দিতে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পারবে</a:t>
            </a:r>
            <a:r>
              <a:rPr lang="en-US" sz="4000" b="1" dirty="0" smtClean="0"/>
              <a:t>  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63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198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26</cp:revision>
  <dcterms:created xsi:type="dcterms:W3CDTF">2006-08-16T00:00:00Z</dcterms:created>
  <dcterms:modified xsi:type="dcterms:W3CDTF">2020-04-08T15:04:54Z</dcterms:modified>
</cp:coreProperties>
</file>