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6" r:id="rId14"/>
    <p:sldId id="262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086600" cy="914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73" y="1676400"/>
            <a:ext cx="6905625" cy="3810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91" y="914400"/>
            <a:ext cx="3125991" cy="20758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872313"/>
            <a:ext cx="3810000" cy="21444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91" y="3954050"/>
            <a:ext cx="3887991" cy="2177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892355"/>
            <a:ext cx="3887905" cy="20187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7086" y="3287486"/>
            <a:ext cx="25146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ডাল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3264572"/>
            <a:ext cx="2590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কলা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7086" y="6294022"/>
            <a:ext cx="25146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কাঠাঁল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6331278"/>
            <a:ext cx="2438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কমলা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223510"/>
            <a:ext cx="7315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উদ্ভিজ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7010400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উদ্ভিজ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খাদ্যঃ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ফল-মুল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44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১।প্রাণীজ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362200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খাদ্যের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প্রয়োজনীয়তা</a:t>
            </a:r>
            <a:r>
              <a:rPr lang="en-US" dirty="0" smtClean="0">
                <a:solidFill>
                  <a:srgbClr val="FF0000"/>
                </a:solidFill>
              </a:rPr>
              <a:t> ঃ</a:t>
            </a:r>
          </a:p>
          <a:p>
            <a:endParaRPr lang="en-US" dirty="0" smtClean="0"/>
          </a:p>
          <a:p>
            <a:r>
              <a:rPr lang="en-US" dirty="0" smtClean="0"/>
              <a:t>১।খাদ্য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প্রয়োজনীয়</a:t>
            </a:r>
            <a:r>
              <a:rPr lang="en-US" dirty="0" smtClean="0"/>
              <a:t> </a:t>
            </a:r>
            <a:r>
              <a:rPr lang="en-US" dirty="0" err="1" smtClean="0"/>
              <a:t>শক্তি</a:t>
            </a:r>
            <a:r>
              <a:rPr lang="en-US" dirty="0" smtClean="0"/>
              <a:t> </a:t>
            </a:r>
            <a:r>
              <a:rPr lang="en-US" dirty="0" err="1" smtClean="0"/>
              <a:t>পেয়ে</a:t>
            </a:r>
            <a:r>
              <a:rPr lang="en-US" dirty="0" smtClean="0"/>
              <a:t> </a:t>
            </a:r>
            <a:r>
              <a:rPr lang="en-US" dirty="0" err="1" smtClean="0"/>
              <a:t>থাকি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২।খাদ্য </a:t>
            </a: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দেহের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  <a:r>
              <a:rPr lang="en-US" dirty="0" err="1" smtClean="0"/>
              <a:t>সাধন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৩।খাদ্য </a:t>
            </a: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প্রতিরোধ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৪।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পুষ্টি</a:t>
            </a:r>
            <a:r>
              <a:rPr lang="en-US" dirty="0" smtClean="0"/>
              <a:t> </a:t>
            </a:r>
            <a:r>
              <a:rPr lang="en-US" dirty="0" err="1" smtClean="0"/>
              <a:t>পেয়ে</a:t>
            </a:r>
            <a:r>
              <a:rPr lang="en-US" dirty="0" smtClean="0"/>
              <a:t> </a:t>
            </a:r>
            <a:r>
              <a:rPr lang="en-US" dirty="0" err="1" smtClean="0"/>
              <a:t>থাকি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0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162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/>
              <a:t>পুষ্টি</a:t>
            </a:r>
            <a:r>
              <a:rPr lang="en-US" dirty="0"/>
              <a:t> </a:t>
            </a:r>
            <a:r>
              <a:rPr lang="en-US" dirty="0" err="1"/>
              <a:t>হলো</a:t>
            </a:r>
            <a:r>
              <a:rPr lang="en-US" dirty="0"/>
              <a:t> </a:t>
            </a:r>
            <a:r>
              <a:rPr lang="en-US" dirty="0" err="1"/>
              <a:t>জীবদেহের</a:t>
            </a:r>
            <a:r>
              <a:rPr lang="en-US" dirty="0"/>
              <a:t> </a:t>
            </a:r>
            <a:r>
              <a:rPr lang="en-US" dirty="0" err="1"/>
              <a:t>বৃদ্ধি</a:t>
            </a:r>
            <a:r>
              <a:rPr lang="en-US" dirty="0"/>
              <a:t> ও </a:t>
            </a:r>
            <a:r>
              <a:rPr lang="en-US" dirty="0" err="1"/>
              <a:t>বেঁচে</a:t>
            </a:r>
            <a:r>
              <a:rPr lang="en-US" dirty="0"/>
              <a:t> </a:t>
            </a:r>
            <a:r>
              <a:rPr lang="en-US" dirty="0" err="1"/>
              <a:t>থাকার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প্রয়োজনীয়</a:t>
            </a:r>
            <a:r>
              <a:rPr lang="en-US" dirty="0"/>
              <a:t> </a:t>
            </a:r>
            <a:r>
              <a:rPr lang="en-US" dirty="0" err="1"/>
              <a:t>সকল</a:t>
            </a:r>
            <a:r>
              <a:rPr lang="en-US" dirty="0"/>
              <a:t> </a:t>
            </a:r>
            <a:r>
              <a:rPr lang="en-US" dirty="0" err="1"/>
              <a:t>উপাদান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905000"/>
            <a:ext cx="716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প্রকারভেদঃ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পুষ্টি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উপাদান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৫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প্রকার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যথাঃ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১।আমিষ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২।শর্করা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৩।চর্বি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৪।ভিটামিন ও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৫।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খনিজ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লবণ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82000" cy="88423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86200"/>
            <a:ext cx="7010400" cy="2590800"/>
          </a:xfrm>
          <a:ln w="190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-৪৩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খাদ্যগুলো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2800" b="1" i="1" u="sng" dirty="0" err="1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2800" b="1" i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b="1" i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b="1" i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b="1" i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i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800" b="1" i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>
                <a:latin typeface="NikoshBAN" pitchFamily="2" charset="0"/>
                <a:cs typeface="NikoshBAN" pitchFamily="2" charset="0"/>
              </a:rPr>
              <a:t>খাদ্যগুলো</a:t>
            </a:r>
            <a:r>
              <a:rPr lang="en-US" sz="2800" b="1" i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800" b="1" i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i="1" u="sng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i="1" u="sng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800" b="1" i="1" u="sng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125841"/>
            <a:ext cx="4572000" cy="256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32509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পাঠ্য</a:t>
            </a:r>
            <a:r>
              <a:rPr lang="en-US" dirty="0" smtClean="0"/>
              <a:t> </a:t>
            </a:r>
            <a:r>
              <a:rPr lang="en-US" dirty="0" err="1" smtClean="0"/>
              <a:t>বইয়ের</a:t>
            </a:r>
            <a:r>
              <a:rPr lang="en-US" dirty="0" smtClean="0"/>
              <a:t> </a:t>
            </a:r>
            <a:r>
              <a:rPr lang="en-US" dirty="0" err="1" smtClean="0"/>
              <a:t>সঙ্গে</a:t>
            </a:r>
            <a:r>
              <a:rPr lang="en-US" dirty="0" smtClean="0"/>
              <a:t> </a:t>
            </a:r>
            <a:r>
              <a:rPr lang="en-US" dirty="0" err="1" smtClean="0"/>
              <a:t>সংযোগ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32568"/>
            <a:ext cx="2371725" cy="304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8027" y="12192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পাঠ্য</a:t>
            </a:r>
            <a:r>
              <a:rPr lang="en-US" dirty="0"/>
              <a:t> </a:t>
            </a:r>
            <a:r>
              <a:rPr lang="en-US" dirty="0" smtClean="0"/>
              <a:t>বইয়ের-৪৪ </a:t>
            </a:r>
            <a:r>
              <a:rPr lang="en-US" dirty="0" err="1" smtClean="0"/>
              <a:t>পৃষ্ঠা</a:t>
            </a:r>
            <a:r>
              <a:rPr lang="en-US" dirty="0" smtClean="0"/>
              <a:t> </a:t>
            </a:r>
            <a:r>
              <a:rPr lang="en-US" dirty="0" err="1" smtClean="0"/>
              <a:t>বের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পড়ো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3855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38100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১।খাদ্য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?</a:t>
            </a:r>
          </a:p>
          <a:p>
            <a:r>
              <a:rPr lang="en-US" dirty="0" smtClean="0"/>
              <a:t>৩। </a:t>
            </a:r>
            <a:r>
              <a:rPr lang="en-US" dirty="0" err="1" smtClean="0"/>
              <a:t>পুষ্টি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২।</a:t>
            </a:r>
            <a:r>
              <a:rPr lang="en-US" dirty="0" smtClean="0"/>
              <a:t>পুষ্টি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ও </a:t>
            </a:r>
            <a:r>
              <a:rPr lang="en-US" dirty="0" err="1" smtClean="0"/>
              <a:t>কীকী</a:t>
            </a:r>
            <a:r>
              <a:rPr lang="en-US" smtClean="0"/>
              <a:t>?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838200"/>
            <a:ext cx="4191000" cy="235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00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310515"/>
            <a:ext cx="3733800" cy="9848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শিক্ষক পরিচিতি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267200" y="1295400"/>
            <a:ext cx="990600" cy="1371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0500" y="2667000"/>
            <a:ext cx="8153400" cy="206210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মামুনুর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রশীদ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বিরামপুর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কলোনী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বিরামপুর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,দিনাজপুর।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667" y="358789"/>
            <a:ext cx="1883865" cy="1873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2192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724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৮.1.1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8.2.1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অনু্যায়ী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CAY94P2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V="1">
            <a:off x="192234" y="781050"/>
            <a:ext cx="2633831" cy="1981200"/>
          </a:xfrm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876300"/>
            <a:ext cx="3187020" cy="1790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989" y="866775"/>
            <a:ext cx="2567492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1" y="3469731"/>
            <a:ext cx="3207327" cy="2005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220" y="3635154"/>
            <a:ext cx="3163769" cy="17769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032" y="3635154"/>
            <a:ext cx="2236449" cy="16747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91200" y="120181"/>
            <a:ext cx="2470699" cy="646331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516" y="2965960"/>
            <a:ext cx="2521265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ফল্মুল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58259" y="2981728"/>
            <a:ext cx="201410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ডিম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91385" y="2816511"/>
            <a:ext cx="15541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মসুর</a:t>
            </a:r>
            <a:r>
              <a:rPr lang="en-US" dirty="0" smtClean="0"/>
              <a:t> </a:t>
            </a:r>
            <a:r>
              <a:rPr lang="en-US" dirty="0" err="1" smtClean="0"/>
              <a:t>ডাল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5640532"/>
            <a:ext cx="1828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মাছ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0" y="5511566"/>
            <a:ext cx="1981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ভাত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5412138"/>
            <a:ext cx="1358953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শাক</a:t>
            </a:r>
            <a:r>
              <a:rPr lang="en-US" dirty="0" smtClean="0"/>
              <a:t> </a:t>
            </a:r>
            <a:r>
              <a:rPr lang="en-US" dirty="0" err="1" smtClean="0"/>
              <a:t>সবজি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2371" y="6278046"/>
            <a:ext cx="777374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প্রাণি</a:t>
            </a:r>
            <a:r>
              <a:rPr lang="en-US" dirty="0" smtClean="0"/>
              <a:t> </a:t>
            </a:r>
            <a:r>
              <a:rPr lang="en-US" dirty="0" err="1" smtClean="0"/>
              <a:t>বেঁচে</a:t>
            </a:r>
            <a:r>
              <a:rPr lang="en-US" dirty="0" smtClean="0"/>
              <a:t> </a:t>
            </a:r>
            <a:r>
              <a:rPr lang="en-US" dirty="0" err="1" smtClean="0"/>
              <a:t>থাকার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খায়</a:t>
            </a:r>
            <a:r>
              <a:rPr lang="en-US" dirty="0" smtClean="0"/>
              <a:t>,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3484" y="159884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এসো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ছবি</a:t>
            </a:r>
            <a:r>
              <a:rPr lang="en-US" dirty="0" smtClean="0"/>
              <a:t> </a:t>
            </a:r>
            <a:r>
              <a:rPr lang="en-US" dirty="0" err="1" smtClean="0"/>
              <a:t>দেখি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5715000" cy="762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3200"/>
            <a:ext cx="5410200" cy="1752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bn-BD" sz="4400" u="sng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endParaRPr lang="en-US" sz="48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sz="4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None/>
            </a:pP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প্রাণীখাদ্য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……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পেয়ে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3600" dirty="0" smtClean="0">
                <a:solidFill>
                  <a:schemeClr val="tx1"/>
                </a:solidFill>
              </a:rPr>
              <a:t>।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705100" y="1104900"/>
            <a:ext cx="914400" cy="1524000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685800"/>
            <a:ext cx="2371725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এসো</a:t>
            </a:r>
            <a:r>
              <a:rPr lang="en-US" dirty="0" smtClean="0"/>
              <a:t> </a:t>
            </a:r>
            <a:r>
              <a:rPr lang="en-US" dirty="0" err="1" smtClean="0"/>
              <a:t>আরো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ছবি</a:t>
            </a:r>
            <a:r>
              <a:rPr lang="en-US" dirty="0" smtClean="0"/>
              <a:t> </a:t>
            </a:r>
            <a:r>
              <a:rPr lang="en-US" dirty="0" err="1" smtClean="0"/>
              <a:t>দেখি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33437"/>
            <a:ext cx="3670506" cy="20623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613950"/>
            <a:ext cx="3657600" cy="24339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3505201"/>
            <a:ext cx="3886199" cy="2738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543" y="3576413"/>
            <a:ext cx="3773714" cy="2667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3015831"/>
            <a:ext cx="28956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ডিম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3144944"/>
            <a:ext cx="25908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মাছ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6363451"/>
            <a:ext cx="30480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দুধ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00700" y="6305550"/>
            <a:ext cx="12954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মাংস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1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64" y="705869"/>
            <a:ext cx="3124200" cy="23401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835555"/>
            <a:ext cx="3384518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78809"/>
            <a:ext cx="2971800" cy="1696254"/>
          </a:xfrm>
          <a:prstGeom prst="rect">
            <a:avLst/>
          </a:prstGeom>
        </p:spPr>
      </p:pic>
      <p:pic>
        <p:nvPicPr>
          <p:cNvPr id="6" name="Picture 5" descr="imagesCA745WC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17027" y="3897465"/>
            <a:ext cx="2971800" cy="19775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90532" y="3091603"/>
            <a:ext cx="21474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মাখন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818" y="3243074"/>
            <a:ext cx="20574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6151065"/>
            <a:ext cx="20574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মুরগীর</a:t>
            </a:r>
            <a:r>
              <a:rPr lang="en-US" dirty="0" smtClean="0"/>
              <a:t> </a:t>
            </a:r>
            <a:r>
              <a:rPr lang="en-US" dirty="0" err="1" smtClean="0"/>
              <a:t>মাংস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6123003"/>
            <a:ext cx="214745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মধু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8268" y="167508"/>
            <a:ext cx="672838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প্রাণীজ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99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04800"/>
            <a:ext cx="7086600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প্রাণীজ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খাদ্যঃ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28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এসো</a:t>
            </a:r>
            <a:r>
              <a:rPr lang="en-US" dirty="0" smtClean="0"/>
              <a:t>  </a:t>
            </a:r>
            <a:r>
              <a:rPr lang="en-US" dirty="0" err="1" smtClean="0"/>
              <a:t>আরো</a:t>
            </a:r>
            <a:r>
              <a:rPr lang="en-US" dirty="0" smtClean="0"/>
              <a:t> </a:t>
            </a:r>
            <a:r>
              <a:rPr lang="en-US" dirty="0" err="1" smtClean="0"/>
              <a:t>ছবি</a:t>
            </a:r>
            <a:r>
              <a:rPr lang="en-US" dirty="0" smtClean="0"/>
              <a:t> </a:t>
            </a:r>
            <a:r>
              <a:rPr lang="en-US" smtClean="0"/>
              <a:t>দেখি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05200" cy="1933904"/>
          </a:xfrm>
          <a:prstGeom prst="rect">
            <a:avLst/>
          </a:prstGeom>
        </p:spPr>
      </p:pic>
      <p:pic>
        <p:nvPicPr>
          <p:cNvPr id="4" name="Content Placeholder 3" descr="imagesCAY94P2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5257800" y="685800"/>
            <a:ext cx="3048000" cy="2292743"/>
          </a:xfrm>
          <a:prstGeom prst="rect">
            <a:avLst/>
          </a:prstGeom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733800"/>
            <a:ext cx="3810000" cy="2139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28" y="3870067"/>
            <a:ext cx="3795341" cy="22279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2978543"/>
            <a:ext cx="2971800" cy="3742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শাক</a:t>
            </a:r>
            <a:r>
              <a:rPr lang="en-US" dirty="0" smtClean="0"/>
              <a:t> </a:t>
            </a:r>
            <a:r>
              <a:rPr lang="en-US" dirty="0" err="1" smtClean="0"/>
              <a:t>সবজি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3191102"/>
            <a:ext cx="1676400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ফলমুল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6156021"/>
            <a:ext cx="33528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ভাত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48298" y="6227802"/>
            <a:ext cx="26670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87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311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NikoshBAN</vt:lpstr>
      <vt:lpstr>Office Theme</vt:lpstr>
      <vt:lpstr>স্বাগতম</vt:lpstr>
      <vt:lpstr>PowerPoint Presentation</vt:lpstr>
      <vt:lpstr>শিখনফল</vt:lpstr>
      <vt:lpstr>PowerPoint Presentation</vt:lpstr>
      <vt:lpstr>আজকের  পাঠ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দলগত কাজ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</dc:creator>
  <cp:lastModifiedBy>DELL</cp:lastModifiedBy>
  <cp:revision>149</cp:revision>
  <dcterms:created xsi:type="dcterms:W3CDTF">2006-08-16T00:00:00Z</dcterms:created>
  <dcterms:modified xsi:type="dcterms:W3CDTF">2020-04-09T06:06:08Z</dcterms:modified>
</cp:coreProperties>
</file>