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1" r:id="rId2"/>
    <p:sldId id="276" r:id="rId3"/>
    <p:sldId id="277" r:id="rId4"/>
    <p:sldId id="261" r:id="rId5"/>
    <p:sldId id="262" r:id="rId6"/>
    <p:sldId id="256" r:id="rId7"/>
    <p:sldId id="264" r:id="rId8"/>
    <p:sldId id="279" r:id="rId9"/>
    <p:sldId id="286" r:id="rId10"/>
    <p:sldId id="282" r:id="rId11"/>
    <p:sldId id="283" r:id="rId12"/>
    <p:sldId id="284" r:id="rId13"/>
    <p:sldId id="260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2E36-C926-4D54-ACAB-AB56EB8F147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B37-A6CE-419C-AFB8-4A83121E3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BF86-FD15-4BE0-914A-BD0E394D2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0B37-A6CE-419C-AFB8-4A83121E3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4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2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1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2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5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0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5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8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7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13DFEB-8E78-4749-91EE-EB00159481F9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962A85-EF5F-498C-82A5-DD6EE551F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2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1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0.jpg"/><Relationship Id="rId2" Type="http://schemas.openxmlformats.org/officeDocument/2006/relationships/audio" Target="../media/media1.wma"/><Relationship Id="rId16" Type="http://schemas.openxmlformats.org/officeDocument/2006/relationships/image" Target="../media/image19.jpg"/><Relationship Id="rId1" Type="http://schemas.microsoft.com/office/2007/relationships/media" Target="../media/media1.wma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8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217286"/>
            <a:ext cx="11709778" cy="6415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772" y="1556642"/>
            <a:ext cx="8816455" cy="3749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3800" b="1" dirty="0" smtClean="0">
                <a:ln w="762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3800" b="1" dirty="0">
              <a:ln w="76200">
                <a:solidFill>
                  <a:srgbClr val="FF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4519" y="368489"/>
            <a:ext cx="630526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গাওয়ার জন্য জাতীয় সংগীতের পূর্ণপাঠ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236" y="1428668"/>
            <a:ext cx="8625387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1._Amar_sonar_bang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38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6592" y="5455993"/>
            <a:ext cx="387243" cy="3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4519" y="368489"/>
            <a:ext cx="630526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গাওয়ার জন্য জাতীয় সংগীতের পূর্ণপাঠ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628" y="1406192"/>
            <a:ext cx="8639035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অঘ্রানে তোর ভরা ক্ষেতে কী দেখেছি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কী দেখেছি মধুর হাসি।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1._Amar_sonar_bang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706" end="8036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3902" y="5490664"/>
            <a:ext cx="387243" cy="3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23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4519" y="368489"/>
            <a:ext cx="630526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গাওয়ার জন্য জাতীয় সংগীতের পূর্ণপাঠ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1932" y="1117319"/>
            <a:ext cx="8536675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শোভা, কী ছায়া গো, কী স্নেহ, কী মায়া গো –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আঁচল বিছায়েছ বটের মূলে, নদীর কূলে কূলে।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বদনখানি মলিন হলে, আমি নয়ন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আমি নয়নজলে ভাসি।।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1._Amar_sonar_bang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4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6853" y="5705890"/>
            <a:ext cx="387243" cy="3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0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230806" y="696036"/>
            <a:ext cx="3807725" cy="11452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548415" y="2781335"/>
            <a:ext cx="3807725" cy="11452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230806" y="1849273"/>
            <a:ext cx="3807725" cy="11452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699041" y="2678779"/>
            <a:ext cx="2531763" cy="11452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735903" y="2781335"/>
            <a:ext cx="2531763" cy="11452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048" y="3434396"/>
            <a:ext cx="10631606" cy="338328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3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সকলকে ধন্যবাদ</a:t>
            </a:r>
            <a:endParaRPr lang="en-US" sz="13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" y="873255"/>
            <a:ext cx="1209188" cy="1023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24" y="207580"/>
            <a:ext cx="1077092" cy="911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244" y="323545"/>
            <a:ext cx="459893" cy="389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7" y="92787"/>
            <a:ext cx="475175" cy="402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73" y="1245878"/>
            <a:ext cx="459893" cy="389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81" y="1335161"/>
            <a:ext cx="459893" cy="3893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11" y="1320913"/>
            <a:ext cx="775799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60210" y="464290"/>
            <a:ext cx="3364173" cy="121818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499" y="3466698"/>
            <a:ext cx="5199797" cy="298030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105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4000"/>
              </a:lnSpc>
            </a:pPr>
            <a:r>
              <a:rPr lang="bn-IN" sz="5400" b="1" dirty="0" smtClean="0">
                <a:solidFill>
                  <a:srgbClr val="002060"/>
                </a:solidFill>
                <a:latin typeface="AdarshaLipiNormal" pitchFamily="2" charset="0"/>
                <a:cs typeface="NikoshBAN" panose="02000000000000000000" pitchFamily="2" charset="0"/>
              </a:rPr>
              <a:t>মোঃ নূরুন্নবী</a:t>
            </a:r>
          </a:p>
          <a:p>
            <a:pPr algn="ctr">
              <a:lnSpc>
                <a:spcPts val="4000"/>
              </a:lnSpc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>
              <a:lnSpc>
                <a:spcPts val="4000"/>
              </a:lnSpc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হাজিরালী সরকারি প্রাথমিক বিদ্যালয়,</a:t>
            </a:r>
          </a:p>
          <a:p>
            <a:pPr algn="ctr">
              <a:lnSpc>
                <a:spcPts val="4000"/>
              </a:lnSpc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ঝিকরগাছা, যশোর।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77923" y="1870434"/>
            <a:ext cx="4285398" cy="1392077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301552" y="1870445"/>
            <a:ext cx="4107975" cy="139206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5015" y="3466698"/>
            <a:ext cx="5800298" cy="291618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৫ম</a:t>
            </a:r>
          </a:p>
          <a:p>
            <a:pPr algn="ctr">
              <a:lnSpc>
                <a:spcPts val="3600"/>
              </a:lnSpc>
            </a:pP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সংগীত 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3600"/>
              </a:lnSpc>
            </a:pP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- জাতীয় সংগীত</a:t>
            </a:r>
          </a:p>
          <a:p>
            <a:pPr algn="ctr">
              <a:lnSpc>
                <a:spcPts val="3600"/>
              </a:lnSpc>
            </a:pP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(আমার সোনার বাংলা)</a:t>
            </a:r>
          </a:p>
          <a:p>
            <a:pPr algn="ctr">
              <a:lnSpc>
                <a:spcPts val="3600"/>
              </a:lnSpc>
            </a:pP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</a:t>
            </a:r>
          </a:p>
          <a:p>
            <a:pPr algn="ctr">
              <a:lnSpc>
                <a:spcPts val="3600"/>
              </a:lnSpc>
            </a:pP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– ১১/০৩/২০২০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230806" y="696036"/>
            <a:ext cx="3807725" cy="11452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52" y="2018664"/>
            <a:ext cx="10467832" cy="4108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800"/>
              </a:lnSpc>
            </a:pPr>
            <a:r>
              <a:rPr lang="en-US" sz="4000" dirty="0" smtClean="0">
                <a:latin typeface="SutonnyEMJ" pitchFamily="2" charset="0"/>
                <a:cs typeface="NikoshBAN" panose="02000000000000000000" pitchFamily="2" charset="0"/>
              </a:rPr>
              <a:t>		</a:t>
            </a:r>
            <a:r>
              <a:rPr lang="bn-IN" sz="4000" dirty="0" smtClean="0">
                <a:latin typeface="SutonnyEMJ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pPr>
              <a:lnSpc>
                <a:spcPts val="41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2.1.1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জাতীয় সংগীতের দ্বিতীয় অন্তরা পর্যন্ত শুদ্ধ উচ্চারণে আবৃতি </a:t>
            </a:r>
          </a:p>
          <a:p>
            <a:pPr>
              <a:lnSpc>
                <a:spcPts val="41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করতে পারবে।</a:t>
            </a:r>
          </a:p>
          <a:p>
            <a:pPr>
              <a:lnSpc>
                <a:spcPts val="4100"/>
              </a:lnSpc>
            </a:pPr>
            <a:r>
              <a:rPr lang="bn-IN" sz="4000" dirty="0" smtClean="0">
                <a:latin typeface="SutonnyEMJ" pitchFamily="2" charset="0"/>
                <a:cs typeface="NikoshBAN" panose="02000000000000000000" pitchFamily="2" charset="0"/>
              </a:rPr>
              <a:t>২.১.২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সংগীতের দ্বিতীয় অন্তরা পর্যন্ত সুরে ও তালে গাইতে </a:t>
            </a:r>
          </a:p>
          <a:p>
            <a:pPr>
              <a:lnSpc>
                <a:spcPts val="41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পারবে।</a:t>
            </a:r>
          </a:p>
          <a:p>
            <a:pPr>
              <a:lnSpc>
                <a:spcPts val="4100"/>
              </a:lnSpc>
            </a:pPr>
            <a:r>
              <a:rPr lang="bn-IN" sz="4000" dirty="0" smtClean="0">
                <a:latin typeface="SutonnyEMJ" pitchFamily="2" charset="0"/>
                <a:cs typeface="NikoshBAN" panose="02000000000000000000" pitchFamily="2" charset="0"/>
              </a:rPr>
              <a:t>২.২.১   জাতীয় সংগীত পরিবেশনকালে কিভাবে সম্মান প্রদর্শন </a:t>
            </a:r>
          </a:p>
          <a:p>
            <a:pPr>
              <a:lnSpc>
                <a:spcPts val="4100"/>
              </a:lnSpc>
            </a:pPr>
            <a:r>
              <a:rPr lang="bn-IN" sz="4000" dirty="0">
                <a:latin typeface="SutonnyEMJ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SutonnyEMJ" pitchFamily="2" charset="0"/>
                <a:cs typeface="NikoshBAN" panose="02000000000000000000" pitchFamily="2" charset="0"/>
              </a:rPr>
              <a:t>         করতে হয় তা দেখাতে পারবে।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2196" y="1569493"/>
            <a:ext cx="89392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92573" y="3439236"/>
            <a:ext cx="8052179" cy="1173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https://youtu.be/CSGiwf7KlrQ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27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959" y="932060"/>
            <a:ext cx="764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গানটি আমাদের জাতীয় সংগীত?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30" y="1739130"/>
            <a:ext cx="1000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“আমার সোনার বাংলা” গানটি আমাদের জাতীয় সংগীত।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055" y="2809381"/>
            <a:ext cx="6100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 সুন্দর গানটি কার লেখা?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6654" y="3508082"/>
            <a:ext cx="3778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426" y="4529790"/>
            <a:ext cx="1000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সংগীত গাইবার সময় কিভাবে সম্মান দেখাতে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565" y="5228491"/>
            <a:ext cx="4972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 সম্মান দেখাতে হয়।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5201" y="624110"/>
            <a:ext cx="4441951" cy="1280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6000" dirty="0">
              <a:solidFill>
                <a:schemeClr val="tx2">
                  <a:satMod val="13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4012" y="1088689"/>
            <a:ext cx="6537277" cy="4871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bn-IN" altLang="en-US" sz="15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		</a:t>
            </a: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বাংলা, আমি তোমায় ভালবাসি।</a:t>
            </a: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 তোমার আকাশ, তোমার বাতাস, আমার প্রাণে বাজায় বাঁশি ।</a:t>
            </a: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 ,</a:t>
            </a: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</a:t>
            </a:r>
            <a:r>
              <a:rPr lang="bn-BD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5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অঘ্রাণে তোর ভরা ক্ষেতে আমি কী দেখেছি মধুর হাসি ।।</a:t>
            </a: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শোভা, কী ছায়া গো, কী স্নেহ, কী মায়া গো</a:t>
            </a:r>
            <a:r>
              <a:rPr lang="bn-BD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5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আঁচল বিছায়েছ বটের মূলে, নদীর কূলে কূলে।</a:t>
            </a: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মত,</a:t>
            </a: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</a:t>
            </a:r>
            <a:r>
              <a:rPr lang="bn-BD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5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bn-IN" alt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বদনখানি মলিন হলে ,ও মা, আমি নয়নজলে ভাসি।।</a:t>
            </a:r>
            <a:endParaRPr lang="en-US" altLang="en-US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831" y="410535"/>
            <a:ext cx="4176215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31" y="1669139"/>
            <a:ext cx="39231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 ও সুরঃ  রবীন্দ্রনাথ ঠাকুর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bn-IN" alt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 – দাদরা।</a:t>
            </a:r>
          </a:p>
        </p:txBody>
      </p:sp>
    </p:spTree>
    <p:extLst>
      <p:ext uri="{BB962C8B-B14F-4D97-AF65-F5344CB8AC3E}">
        <p14:creationId xmlns:p14="http://schemas.microsoft.com/office/powerpoint/2010/main" val="21671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0"/>
            <a:ext cx="11245755" cy="6741994"/>
          </a:xfrm>
          <a:prstGeom prst="rect">
            <a:avLst/>
          </a:prstGeom>
        </p:spPr>
      </p:pic>
      <p:pic>
        <p:nvPicPr>
          <p:cNvPr id="3" name="1._Amar_sonar_bang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2807" y="5500049"/>
            <a:ext cx="1481076" cy="968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0"/>
            <a:ext cx="11245755" cy="69705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7671" y="0"/>
            <a:ext cx="11245755" cy="6970595"/>
            <a:chOff x="477672" y="-1"/>
            <a:chExt cx="11245755" cy="69705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72" y="-1"/>
              <a:ext cx="7069540" cy="69295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9"/>
            <a:stretch/>
          </p:blipFill>
          <p:spPr>
            <a:xfrm>
              <a:off x="7547213" y="0"/>
              <a:ext cx="4176214" cy="697059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" y="0"/>
            <a:ext cx="11245757" cy="6940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8" y="0"/>
            <a:ext cx="11245758" cy="6993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7" y="-1"/>
            <a:ext cx="11226499" cy="6929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5" y="15615"/>
            <a:ext cx="11226501" cy="6954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-1"/>
            <a:ext cx="11226503" cy="69931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2" y="-30553"/>
            <a:ext cx="11226504" cy="7023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1" y="-53074"/>
            <a:ext cx="11294411" cy="7046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3" y="15613"/>
            <a:ext cx="11286195" cy="7030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8" y="-41083"/>
            <a:ext cx="11324715" cy="7027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1" y="15613"/>
            <a:ext cx="11234721" cy="7030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-436728"/>
            <a:ext cx="11475010" cy="74454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3" y="-393653"/>
            <a:ext cx="11933918" cy="75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6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4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4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804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4519" y="368489"/>
            <a:ext cx="630526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গাওয়ার জন্য জাতীয় সংগীতের পূর্ণপাঠ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751" y="1240148"/>
            <a:ext cx="4885898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অঘ্রানে তোর ভরা ক্ষেতে কী দেখেছি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কী দেখেছি মধুর হাসি।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3506" y="1705013"/>
            <a:ext cx="491319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শোভা, কী ছায়া গো, কী স্নেহ, কী মায়া গো –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আঁচল বিছায়েছ বটের মূলে, নদীর কূলে কূলে।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বদনখানি মলিন হলে, আমি নয়ন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আমি নয়নজলে ভাসি।।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73254" y="1351128"/>
            <a:ext cx="13647" cy="47903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1._Amar_sonar_bang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649" y="5297043"/>
            <a:ext cx="387243" cy="3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4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4519" y="368489"/>
            <a:ext cx="630526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গাওয়ার জন্য জাতীয় সংগীতের পূর্ণপাঠ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751" y="1240148"/>
            <a:ext cx="4885898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অঘ্রানে তোর ভরা ক্ষেতে কী দেখেছি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কী দেখেছি মধুর হাসি।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3506" y="1705013"/>
            <a:ext cx="491319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শোভা, কী ছায়া গো, কী স্নেহ, কী মায়া গো –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আঁচল বিছায়েছ বটের মূলে, নদীর কূলে কূলে।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বদনখানি মলিন হলে, আমি নয়ন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আমি নয়নজলে ভাসি।।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73254" y="1351128"/>
            <a:ext cx="13647" cy="47903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1._Amar_sonar_bang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04757" y="6424695"/>
            <a:ext cx="387243" cy="3872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716"/>
            <a:ext cx="12192450" cy="6219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1060" y="-6573318"/>
            <a:ext cx="862538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Aft>
                <a:spcPts val="3000"/>
              </a:spcAft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spcAft>
                <a:spcPts val="3000"/>
              </a:spcAft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spcAft>
                <a:spcPts val="3000"/>
              </a:spcAft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3000"/>
              </a:spcAft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spcAft>
                <a:spcPts val="3000"/>
              </a:spcAft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25886" y="-6065641"/>
            <a:ext cx="8639035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3000"/>
              </a:spcAft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pPr>
              <a:spcAft>
                <a:spcPts val="3000"/>
              </a:spcAft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pPr>
              <a:spcAft>
                <a:spcPts val="3000"/>
              </a:spcAft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ফাগুনে তোর আমের বনে ঘ্রাণে পাগল করে,</a:t>
            </a:r>
          </a:p>
          <a:p>
            <a:pPr>
              <a:spcAft>
                <a:spcPts val="3000"/>
              </a:spcAft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অঘ্রানে তোর ভরা ক্ষেতে কী দেখেছি</a:t>
            </a:r>
          </a:p>
          <a:p>
            <a:pPr>
              <a:spcAft>
                <a:spcPts val="3000"/>
              </a:spcAft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কী দেখেছি মধুর হাসি।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Aft>
                <a:spcPts val="3000"/>
              </a:spcAft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4724" y="-6119727"/>
            <a:ext cx="8536675" cy="986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শোভা, কী ছায়া গো, কী স্নেহ, কী মায়া গো – </a:t>
            </a:r>
          </a:p>
          <a:p>
            <a:pPr>
              <a:spcAft>
                <a:spcPts val="5400"/>
              </a:spcAft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আঁচল বিছায়েছ বটের মূলে, নদীর কূলে কূলে।</a:t>
            </a:r>
          </a:p>
          <a:p>
            <a:pPr>
              <a:spcAft>
                <a:spcPts val="5400"/>
              </a:spcAft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pPr>
              <a:spcAft>
                <a:spcPts val="5400"/>
              </a:spcAft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 হায়, হায় রে – </a:t>
            </a:r>
          </a:p>
          <a:p>
            <a:pPr>
              <a:spcAft>
                <a:spcPts val="5400"/>
              </a:spcAft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মুখের বাণী আমার কানে লাগে সুধার মতো,</a:t>
            </a:r>
          </a:p>
          <a:p>
            <a:pPr>
              <a:spcAft>
                <a:spcPts val="5400"/>
              </a:spcAft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মা, তোর বদনখানি মলিন হলে, আমি নয়ন</a:t>
            </a:r>
          </a:p>
          <a:p>
            <a:pPr>
              <a:spcAft>
                <a:spcPts val="5400"/>
              </a:spcAft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মা, আমি নয়নজলে ভাসি।।</a:t>
            </a:r>
          </a:p>
          <a:p>
            <a:pPr>
              <a:spcAft>
                <a:spcPts val="5400"/>
              </a:spcAft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15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04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387</TotalTime>
  <Words>797</Words>
  <Application>Microsoft Office PowerPoint</Application>
  <PresentationFormat>Widescreen</PresentationFormat>
  <Paragraphs>142</Paragraphs>
  <Slides>14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AdarshaLipiNormal</vt:lpstr>
      <vt:lpstr>Arial</vt:lpstr>
      <vt:lpstr>Calibri</vt:lpstr>
      <vt:lpstr>Garamond</vt:lpstr>
      <vt:lpstr>NikoshBAN</vt:lpstr>
      <vt:lpstr>SolaimanLipi</vt:lpstr>
      <vt:lpstr>SutonnyEMJ</vt:lpstr>
      <vt:lpstr>Times New Roman</vt:lpstr>
      <vt:lpstr>Wingdings 2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2020-03-10T13:19:38Z</dcterms:created>
  <dcterms:modified xsi:type="dcterms:W3CDTF">2020-03-11T13:47:07Z</dcterms:modified>
</cp:coreProperties>
</file>