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72" r:id="rId4"/>
    <p:sldId id="273" r:id="rId5"/>
    <p:sldId id="274" r:id="rId6"/>
    <p:sldId id="283" r:id="rId7"/>
    <p:sldId id="275" r:id="rId8"/>
    <p:sldId id="276" r:id="rId9"/>
    <p:sldId id="282" r:id="rId10"/>
    <p:sldId id="277" r:id="rId11"/>
    <p:sldId id="267" r:id="rId12"/>
    <p:sldId id="280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6BFCF4-2233-491E-8E9B-A0B35A5CA3FF}">
          <p14:sldIdLst>
            <p14:sldId id="271"/>
            <p14:sldId id="272"/>
            <p14:sldId id="273"/>
            <p14:sldId id="274"/>
            <p14:sldId id="283"/>
          </p14:sldIdLst>
        </p14:section>
        <p14:section name="Untitled Section" id="{03BEFD15-5159-4211-A567-55A8B66133E7}">
          <p14:sldIdLst>
            <p14:sldId id="275"/>
            <p14:sldId id="276"/>
            <p14:sldId id="282"/>
            <p14:sldId id="277"/>
            <p14:sldId id="267"/>
            <p14:sldId id="280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7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E2F97-7CEA-4C3B-9813-F4C717C667F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A4858-DA54-4901-AB6D-949A7391B16D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en-US" sz="1200" dirty="0" smtClean="0"/>
        </a:p>
        <a:p>
          <a:endParaRPr lang="en-US" sz="1200" dirty="0" smtClean="0"/>
        </a:p>
        <a:p>
          <a:endParaRPr lang="en-US" sz="1200" dirty="0" smtClean="0"/>
        </a:p>
        <a:p>
          <a:endParaRPr lang="en-US" sz="1200" dirty="0" smtClean="0"/>
        </a:p>
        <a:p>
          <a:endParaRPr lang="en-US" sz="1600" dirty="0">
            <a:solidFill>
              <a:srgbClr val="0000FF"/>
            </a:solidFill>
          </a:endParaRPr>
        </a:p>
      </dgm:t>
    </dgm:pt>
    <dgm:pt modelId="{66FB35B9-3456-42E3-8C39-2986BCE9C9D8}" type="parTrans" cxnId="{58316A2B-3C0E-4AB0-B47F-5A93E3C0C0E9}">
      <dgm:prSet/>
      <dgm:spPr/>
      <dgm:t>
        <a:bodyPr/>
        <a:lstStyle/>
        <a:p>
          <a:endParaRPr lang="en-US"/>
        </a:p>
      </dgm:t>
    </dgm:pt>
    <dgm:pt modelId="{DCBE980A-1897-4CC5-905F-63F09856DFD1}" type="sibTrans" cxnId="{58316A2B-3C0E-4AB0-B47F-5A93E3C0C0E9}">
      <dgm:prSet/>
      <dgm:spPr/>
      <dgm:t>
        <a:bodyPr/>
        <a:lstStyle/>
        <a:p>
          <a:endParaRPr lang="en-US"/>
        </a:p>
      </dgm:t>
    </dgm:pt>
    <dgm:pt modelId="{781423D6-87E3-4159-97AA-E77DB78308F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en-US" dirty="0" smtClean="0"/>
        </a:p>
        <a:p>
          <a:r>
            <a:rPr lang="en-US" dirty="0" smtClean="0"/>
            <a:t>  </a:t>
          </a:r>
          <a:endParaRPr lang="en-US" dirty="0"/>
        </a:p>
      </dgm:t>
    </dgm:pt>
    <dgm:pt modelId="{7FB83955-E103-47F5-AC12-66265F65DC61}" type="parTrans" cxnId="{7A3706B7-16A1-4F93-8056-FF434240A978}">
      <dgm:prSet/>
      <dgm:spPr/>
      <dgm:t>
        <a:bodyPr/>
        <a:lstStyle/>
        <a:p>
          <a:endParaRPr lang="en-US"/>
        </a:p>
      </dgm:t>
    </dgm:pt>
    <dgm:pt modelId="{E00620F4-8E17-4710-B761-258A639B0334}" type="sibTrans" cxnId="{7A3706B7-16A1-4F93-8056-FF434240A978}">
      <dgm:prSet/>
      <dgm:spPr/>
      <dgm:t>
        <a:bodyPr/>
        <a:lstStyle/>
        <a:p>
          <a:endParaRPr lang="en-US"/>
        </a:p>
      </dgm:t>
    </dgm:pt>
    <dgm:pt modelId="{0B8AA43C-2E66-4B54-A856-5836EB7B488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1DDCD3D9-0571-4B03-8B53-81BF37942CBF}" type="parTrans" cxnId="{BEC1D587-1351-4611-BA49-4730D8E86878}">
      <dgm:prSet/>
      <dgm:spPr/>
      <dgm:t>
        <a:bodyPr/>
        <a:lstStyle/>
        <a:p>
          <a:endParaRPr lang="en-US"/>
        </a:p>
      </dgm:t>
    </dgm:pt>
    <dgm:pt modelId="{876EECD1-F866-43C3-A25A-C932B3AD14E7}" type="sibTrans" cxnId="{BEC1D587-1351-4611-BA49-4730D8E86878}">
      <dgm:prSet/>
      <dgm:spPr/>
      <dgm:t>
        <a:bodyPr/>
        <a:lstStyle/>
        <a:p>
          <a:endParaRPr lang="en-US"/>
        </a:p>
      </dgm:t>
    </dgm:pt>
    <dgm:pt modelId="{A6A71705-E5F4-436D-B1F0-6FAD04BE06C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23B38C0A-D9D7-4C46-9517-886F3E258434}" type="parTrans" cxnId="{FD8E57B8-9E89-4984-8174-D7B69CFADBAC}">
      <dgm:prSet/>
      <dgm:spPr/>
      <dgm:t>
        <a:bodyPr/>
        <a:lstStyle/>
        <a:p>
          <a:endParaRPr lang="en-US"/>
        </a:p>
      </dgm:t>
    </dgm:pt>
    <dgm:pt modelId="{4CCA561E-2B21-4C36-BCEB-5187FBA109E0}" type="sibTrans" cxnId="{FD8E57B8-9E89-4984-8174-D7B69CFADBAC}">
      <dgm:prSet/>
      <dgm:spPr/>
      <dgm:t>
        <a:bodyPr/>
        <a:lstStyle/>
        <a:p>
          <a:endParaRPr lang="en-US"/>
        </a:p>
      </dgm:t>
    </dgm:pt>
    <dgm:pt modelId="{84DD3081-9BA1-4475-9109-415B92CFD8CB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dirty="0"/>
        </a:p>
      </dgm:t>
    </dgm:pt>
    <dgm:pt modelId="{717135AD-5A6E-40D7-89A1-0F928549E35A}" type="parTrans" cxnId="{80296707-DDEB-4409-9EBE-48A607F423F6}">
      <dgm:prSet/>
      <dgm:spPr/>
      <dgm:t>
        <a:bodyPr/>
        <a:lstStyle/>
        <a:p>
          <a:endParaRPr lang="en-US"/>
        </a:p>
      </dgm:t>
    </dgm:pt>
    <dgm:pt modelId="{DFD505DD-6AB3-4034-A519-837AD0EABC1A}" type="sibTrans" cxnId="{80296707-DDEB-4409-9EBE-48A607F423F6}">
      <dgm:prSet/>
      <dgm:spPr/>
      <dgm:t>
        <a:bodyPr/>
        <a:lstStyle/>
        <a:p>
          <a:endParaRPr lang="en-US"/>
        </a:p>
      </dgm:t>
    </dgm:pt>
    <dgm:pt modelId="{E23E601E-3D93-48A5-B338-7AD901C39A6C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C0766371-2B1B-4AE6-913A-09C7EF7828D4}" type="parTrans" cxnId="{3E124BC8-2D58-4947-BAAB-06591136FB02}">
      <dgm:prSet/>
      <dgm:spPr/>
      <dgm:t>
        <a:bodyPr/>
        <a:lstStyle/>
        <a:p>
          <a:endParaRPr lang="en-US"/>
        </a:p>
      </dgm:t>
    </dgm:pt>
    <dgm:pt modelId="{0229569A-FB40-4AC6-B3B4-040A77060AEC}" type="sibTrans" cxnId="{3E124BC8-2D58-4947-BAAB-06591136FB02}">
      <dgm:prSet/>
      <dgm:spPr/>
      <dgm:t>
        <a:bodyPr/>
        <a:lstStyle/>
        <a:p>
          <a:endParaRPr lang="en-US"/>
        </a:p>
      </dgm:t>
    </dgm:pt>
    <dgm:pt modelId="{C55840AE-681E-4E2E-AB9D-698A696A625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দুনিয়বী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সম্পদ</a:t>
          </a:r>
          <a:endParaRPr lang="en-US" dirty="0">
            <a:solidFill>
              <a:srgbClr val="7030A0"/>
            </a:solidFill>
          </a:endParaRPr>
        </a:p>
      </dgm:t>
    </dgm:pt>
    <dgm:pt modelId="{DB720E22-767B-4FDF-B89E-C63A7D9B948A}" type="sibTrans" cxnId="{DF7520D6-FD30-4454-9E40-653411803690}">
      <dgm:prSet/>
      <dgm:spPr/>
      <dgm:t>
        <a:bodyPr/>
        <a:lstStyle/>
        <a:p>
          <a:endParaRPr lang="en-US"/>
        </a:p>
      </dgm:t>
    </dgm:pt>
    <dgm:pt modelId="{966D9520-7006-404A-AAF8-5413C36FECF6}" type="parTrans" cxnId="{DF7520D6-FD30-4454-9E40-653411803690}">
      <dgm:prSet/>
      <dgm:spPr/>
      <dgm:t>
        <a:bodyPr/>
        <a:lstStyle/>
        <a:p>
          <a:endParaRPr lang="en-US"/>
        </a:p>
      </dgm:t>
    </dgm:pt>
    <dgm:pt modelId="{E338D222-DFBE-4D4F-8417-989153807886}" type="pres">
      <dgm:prSet presAssocID="{B94E2F97-7CEA-4C3B-9813-F4C717C667F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15811F-D5B4-438C-AA1F-2726E8BD2E05}" type="pres">
      <dgm:prSet presAssocID="{C55840AE-681E-4E2E-AB9D-698A696A625D}" presName="centerShape" presStyleLbl="node0" presStyleIdx="0" presStyleCnt="1" custScaleX="59585" custScaleY="44757"/>
      <dgm:spPr/>
      <dgm:t>
        <a:bodyPr/>
        <a:lstStyle/>
        <a:p>
          <a:endParaRPr lang="en-US"/>
        </a:p>
      </dgm:t>
    </dgm:pt>
    <dgm:pt modelId="{B12E446F-72AF-49D2-BB71-77B43B7B391D}" type="pres">
      <dgm:prSet presAssocID="{F6EA4858-DA54-4901-AB6D-949A7391B16D}" presName="node" presStyleLbl="node1" presStyleIdx="0" presStyleCnt="6" custScaleX="145057" custScaleY="113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61067-CE6F-47BA-98D0-4CFC2FA6DDAC}" type="pres">
      <dgm:prSet presAssocID="{F6EA4858-DA54-4901-AB6D-949A7391B16D}" presName="dummy" presStyleCnt="0"/>
      <dgm:spPr/>
    </dgm:pt>
    <dgm:pt modelId="{8016D1B8-0B04-40A7-891A-90C5B19831D5}" type="pres">
      <dgm:prSet presAssocID="{DCBE980A-1897-4CC5-905F-63F09856DFD1}" presName="sibTrans" presStyleLbl="sibTrans2D1" presStyleIdx="0" presStyleCnt="6"/>
      <dgm:spPr/>
    </dgm:pt>
    <dgm:pt modelId="{196ECB5D-161D-4395-8F65-5066B31D492E}" type="pres">
      <dgm:prSet presAssocID="{781423D6-87E3-4159-97AA-E77DB78308F8}" presName="node" presStyleLbl="node1" presStyleIdx="1" presStyleCnt="6" custScaleX="138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254DD-614E-437D-B57F-BB8D8091B30F}" type="pres">
      <dgm:prSet presAssocID="{781423D6-87E3-4159-97AA-E77DB78308F8}" presName="dummy" presStyleCnt="0"/>
      <dgm:spPr/>
    </dgm:pt>
    <dgm:pt modelId="{45433FA5-762B-4714-A5E7-B60308DA7D59}" type="pres">
      <dgm:prSet presAssocID="{E00620F4-8E17-4710-B761-258A639B0334}" presName="sibTrans" presStyleLbl="sibTrans2D1" presStyleIdx="1" presStyleCnt="6"/>
      <dgm:spPr/>
    </dgm:pt>
    <dgm:pt modelId="{01507273-5066-4369-9E16-916400F0915E}" type="pres">
      <dgm:prSet presAssocID="{E23E601E-3D93-48A5-B338-7AD901C39A6C}" presName="node" presStyleLbl="node1" presStyleIdx="2" presStyleCnt="6" custScaleX="135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3D798-5A7F-4730-AC58-924C541425EC}" type="pres">
      <dgm:prSet presAssocID="{E23E601E-3D93-48A5-B338-7AD901C39A6C}" presName="dummy" presStyleCnt="0"/>
      <dgm:spPr/>
    </dgm:pt>
    <dgm:pt modelId="{CF2111CA-81FB-4CD5-9176-6C016CA703C6}" type="pres">
      <dgm:prSet presAssocID="{0229569A-FB40-4AC6-B3B4-040A77060AEC}" presName="sibTrans" presStyleLbl="sibTrans2D1" presStyleIdx="2" presStyleCnt="6"/>
      <dgm:spPr/>
    </dgm:pt>
    <dgm:pt modelId="{7E34C0F0-8E47-496B-BACF-2ED95186635A}" type="pres">
      <dgm:prSet presAssocID="{84DD3081-9BA1-4475-9109-415B92CFD8CB}" presName="node" presStyleLbl="node1" presStyleIdx="3" presStyleCnt="6" custScaleX="150367">
        <dgm:presLayoutVars>
          <dgm:bulletEnabled val="1"/>
        </dgm:presLayoutVars>
      </dgm:prSet>
      <dgm:spPr/>
    </dgm:pt>
    <dgm:pt modelId="{045AF05C-E085-445D-B837-6943A517800A}" type="pres">
      <dgm:prSet presAssocID="{84DD3081-9BA1-4475-9109-415B92CFD8CB}" presName="dummy" presStyleCnt="0"/>
      <dgm:spPr/>
    </dgm:pt>
    <dgm:pt modelId="{8AE060F7-9ABB-4B4E-B723-B701845EC022}" type="pres">
      <dgm:prSet presAssocID="{DFD505DD-6AB3-4034-A519-837AD0EABC1A}" presName="sibTrans" presStyleLbl="sibTrans2D1" presStyleIdx="3" presStyleCnt="6"/>
      <dgm:spPr/>
    </dgm:pt>
    <dgm:pt modelId="{07C5E89C-2A0D-41D0-A3BA-F1D6F1CE47A5}" type="pres">
      <dgm:prSet presAssocID="{0B8AA43C-2E66-4B54-A856-5836EB7B488A}" presName="node" presStyleLbl="node1" presStyleIdx="4" presStyleCnt="6" custScaleX="153579" custScaleY="11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9E00C-B78C-4F8C-964E-9D3E4328B043}" type="pres">
      <dgm:prSet presAssocID="{0B8AA43C-2E66-4B54-A856-5836EB7B488A}" presName="dummy" presStyleCnt="0"/>
      <dgm:spPr/>
    </dgm:pt>
    <dgm:pt modelId="{0CC18114-4199-40DB-B072-B88B09D27961}" type="pres">
      <dgm:prSet presAssocID="{876EECD1-F866-43C3-A25A-C932B3AD14E7}" presName="sibTrans" presStyleLbl="sibTrans2D1" presStyleIdx="4" presStyleCnt="6"/>
      <dgm:spPr/>
    </dgm:pt>
    <dgm:pt modelId="{BB325A80-59A2-428E-8802-68945C9B6A24}" type="pres">
      <dgm:prSet presAssocID="{A6A71705-E5F4-436D-B1F0-6FAD04BE06C5}" presName="node" presStyleLbl="node1" presStyleIdx="5" presStyleCnt="6" custScaleX="138131" custScaleY="124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0D336-DA92-476F-8295-94EC2879F01B}" type="pres">
      <dgm:prSet presAssocID="{A6A71705-E5F4-436D-B1F0-6FAD04BE06C5}" presName="dummy" presStyleCnt="0"/>
      <dgm:spPr/>
    </dgm:pt>
    <dgm:pt modelId="{4CA009E9-E25F-43A1-BF21-3E97B4D8DCFC}" type="pres">
      <dgm:prSet presAssocID="{4CCA561E-2B21-4C36-BCEB-5187FBA109E0}" presName="sibTrans" presStyleLbl="sibTrans2D1" presStyleIdx="5" presStyleCnt="6"/>
      <dgm:spPr/>
    </dgm:pt>
  </dgm:ptLst>
  <dgm:cxnLst>
    <dgm:cxn modelId="{8BC59B4F-75CF-4803-9E28-E08557339690}" type="presOf" srcId="{B94E2F97-7CEA-4C3B-9813-F4C717C667FF}" destId="{E338D222-DFBE-4D4F-8417-989153807886}" srcOrd="0" destOrd="0" presId="urn:microsoft.com/office/officeart/2005/8/layout/radial6"/>
    <dgm:cxn modelId="{D93DAC4E-81E5-4590-B7DB-47F0745FF7D7}" type="presOf" srcId="{781423D6-87E3-4159-97AA-E77DB78308F8}" destId="{196ECB5D-161D-4395-8F65-5066B31D492E}" srcOrd="0" destOrd="0" presId="urn:microsoft.com/office/officeart/2005/8/layout/radial6"/>
    <dgm:cxn modelId="{F902AD0F-BCE2-4579-97D0-FA6A67D18BAA}" type="presOf" srcId="{A6A71705-E5F4-436D-B1F0-6FAD04BE06C5}" destId="{BB325A80-59A2-428E-8802-68945C9B6A24}" srcOrd="0" destOrd="0" presId="urn:microsoft.com/office/officeart/2005/8/layout/radial6"/>
    <dgm:cxn modelId="{807880A3-52AE-4D7F-A35C-EB47BF14F3A8}" type="presOf" srcId="{C55840AE-681E-4E2E-AB9D-698A696A625D}" destId="{6D15811F-D5B4-438C-AA1F-2726E8BD2E05}" srcOrd="0" destOrd="0" presId="urn:microsoft.com/office/officeart/2005/8/layout/radial6"/>
    <dgm:cxn modelId="{58316A2B-3C0E-4AB0-B47F-5A93E3C0C0E9}" srcId="{C55840AE-681E-4E2E-AB9D-698A696A625D}" destId="{F6EA4858-DA54-4901-AB6D-949A7391B16D}" srcOrd="0" destOrd="0" parTransId="{66FB35B9-3456-42E3-8C39-2986BCE9C9D8}" sibTransId="{DCBE980A-1897-4CC5-905F-63F09856DFD1}"/>
    <dgm:cxn modelId="{AE138D94-DDF7-4D21-B9DB-1AB4855154B6}" type="presOf" srcId="{0229569A-FB40-4AC6-B3B4-040A77060AEC}" destId="{CF2111CA-81FB-4CD5-9176-6C016CA703C6}" srcOrd="0" destOrd="0" presId="urn:microsoft.com/office/officeart/2005/8/layout/radial6"/>
    <dgm:cxn modelId="{3E124BC8-2D58-4947-BAAB-06591136FB02}" srcId="{C55840AE-681E-4E2E-AB9D-698A696A625D}" destId="{E23E601E-3D93-48A5-B338-7AD901C39A6C}" srcOrd="2" destOrd="0" parTransId="{C0766371-2B1B-4AE6-913A-09C7EF7828D4}" sibTransId="{0229569A-FB40-4AC6-B3B4-040A77060AEC}"/>
    <dgm:cxn modelId="{FD8E57B8-9E89-4984-8174-D7B69CFADBAC}" srcId="{C55840AE-681E-4E2E-AB9D-698A696A625D}" destId="{A6A71705-E5F4-436D-B1F0-6FAD04BE06C5}" srcOrd="5" destOrd="0" parTransId="{23B38C0A-D9D7-4C46-9517-886F3E258434}" sibTransId="{4CCA561E-2B21-4C36-BCEB-5187FBA109E0}"/>
    <dgm:cxn modelId="{80296707-DDEB-4409-9EBE-48A607F423F6}" srcId="{C55840AE-681E-4E2E-AB9D-698A696A625D}" destId="{84DD3081-9BA1-4475-9109-415B92CFD8CB}" srcOrd="3" destOrd="0" parTransId="{717135AD-5A6E-40D7-89A1-0F928549E35A}" sibTransId="{DFD505DD-6AB3-4034-A519-837AD0EABC1A}"/>
    <dgm:cxn modelId="{7A3706B7-16A1-4F93-8056-FF434240A978}" srcId="{C55840AE-681E-4E2E-AB9D-698A696A625D}" destId="{781423D6-87E3-4159-97AA-E77DB78308F8}" srcOrd="1" destOrd="0" parTransId="{7FB83955-E103-47F5-AC12-66265F65DC61}" sibTransId="{E00620F4-8E17-4710-B761-258A639B0334}"/>
    <dgm:cxn modelId="{BEE8A048-C4DA-4A18-9E19-36EF3FE83701}" type="presOf" srcId="{4CCA561E-2B21-4C36-BCEB-5187FBA109E0}" destId="{4CA009E9-E25F-43A1-BF21-3E97B4D8DCFC}" srcOrd="0" destOrd="0" presId="urn:microsoft.com/office/officeart/2005/8/layout/radial6"/>
    <dgm:cxn modelId="{BF2C01D6-0317-47E3-81EB-D74EF84C9908}" type="presOf" srcId="{876EECD1-F866-43C3-A25A-C932B3AD14E7}" destId="{0CC18114-4199-40DB-B072-B88B09D27961}" srcOrd="0" destOrd="0" presId="urn:microsoft.com/office/officeart/2005/8/layout/radial6"/>
    <dgm:cxn modelId="{255921C7-CF72-4862-A1D6-A6F785A68954}" type="presOf" srcId="{84DD3081-9BA1-4475-9109-415B92CFD8CB}" destId="{7E34C0F0-8E47-496B-BACF-2ED95186635A}" srcOrd="0" destOrd="0" presId="urn:microsoft.com/office/officeart/2005/8/layout/radial6"/>
    <dgm:cxn modelId="{40FA1C6E-EA51-4E42-9F6B-93EFC0751FA8}" type="presOf" srcId="{E23E601E-3D93-48A5-B338-7AD901C39A6C}" destId="{01507273-5066-4369-9E16-916400F0915E}" srcOrd="0" destOrd="0" presId="urn:microsoft.com/office/officeart/2005/8/layout/radial6"/>
    <dgm:cxn modelId="{4773662B-EB59-4ABA-BE78-DCDF3F4E2D56}" type="presOf" srcId="{DFD505DD-6AB3-4034-A519-837AD0EABC1A}" destId="{8AE060F7-9ABB-4B4E-B723-B701845EC022}" srcOrd="0" destOrd="0" presId="urn:microsoft.com/office/officeart/2005/8/layout/radial6"/>
    <dgm:cxn modelId="{88E6DD7F-BF03-42CE-8BDC-15AD12E4AEBE}" type="presOf" srcId="{DCBE980A-1897-4CC5-905F-63F09856DFD1}" destId="{8016D1B8-0B04-40A7-891A-90C5B19831D5}" srcOrd="0" destOrd="0" presId="urn:microsoft.com/office/officeart/2005/8/layout/radial6"/>
    <dgm:cxn modelId="{A53523DF-A122-4AF9-A019-B854DC6360EE}" type="presOf" srcId="{E00620F4-8E17-4710-B761-258A639B0334}" destId="{45433FA5-762B-4714-A5E7-B60308DA7D59}" srcOrd="0" destOrd="0" presId="urn:microsoft.com/office/officeart/2005/8/layout/radial6"/>
    <dgm:cxn modelId="{BEC1D587-1351-4611-BA49-4730D8E86878}" srcId="{C55840AE-681E-4E2E-AB9D-698A696A625D}" destId="{0B8AA43C-2E66-4B54-A856-5836EB7B488A}" srcOrd="4" destOrd="0" parTransId="{1DDCD3D9-0571-4B03-8B53-81BF37942CBF}" sibTransId="{876EECD1-F866-43C3-A25A-C932B3AD14E7}"/>
    <dgm:cxn modelId="{E2CB934F-9116-4DF4-A53E-BD1F14ABC058}" type="presOf" srcId="{0B8AA43C-2E66-4B54-A856-5836EB7B488A}" destId="{07C5E89C-2A0D-41D0-A3BA-F1D6F1CE47A5}" srcOrd="0" destOrd="0" presId="urn:microsoft.com/office/officeart/2005/8/layout/radial6"/>
    <dgm:cxn modelId="{4476ECC3-4689-434E-BD01-D275374F6DDE}" type="presOf" srcId="{F6EA4858-DA54-4901-AB6D-949A7391B16D}" destId="{B12E446F-72AF-49D2-BB71-77B43B7B391D}" srcOrd="0" destOrd="0" presId="urn:microsoft.com/office/officeart/2005/8/layout/radial6"/>
    <dgm:cxn modelId="{DF7520D6-FD30-4454-9E40-653411803690}" srcId="{B94E2F97-7CEA-4C3B-9813-F4C717C667FF}" destId="{C55840AE-681E-4E2E-AB9D-698A696A625D}" srcOrd="0" destOrd="0" parTransId="{966D9520-7006-404A-AAF8-5413C36FECF6}" sibTransId="{DB720E22-767B-4FDF-B89E-C63A7D9B948A}"/>
    <dgm:cxn modelId="{7DC6CD65-9C6E-4AAD-BBAD-485557221491}" type="presParOf" srcId="{E338D222-DFBE-4D4F-8417-989153807886}" destId="{6D15811F-D5B4-438C-AA1F-2726E8BD2E05}" srcOrd="0" destOrd="0" presId="urn:microsoft.com/office/officeart/2005/8/layout/radial6"/>
    <dgm:cxn modelId="{AD1DA469-1400-41C7-A62E-F72C8DB419B2}" type="presParOf" srcId="{E338D222-DFBE-4D4F-8417-989153807886}" destId="{B12E446F-72AF-49D2-BB71-77B43B7B391D}" srcOrd="1" destOrd="0" presId="urn:microsoft.com/office/officeart/2005/8/layout/radial6"/>
    <dgm:cxn modelId="{7C993B58-0040-4B66-BE9A-785D603B1BBA}" type="presParOf" srcId="{E338D222-DFBE-4D4F-8417-989153807886}" destId="{BCD61067-CE6F-47BA-98D0-4CFC2FA6DDAC}" srcOrd="2" destOrd="0" presId="urn:microsoft.com/office/officeart/2005/8/layout/radial6"/>
    <dgm:cxn modelId="{D9B47E5A-F32C-432E-960E-F41822A6A826}" type="presParOf" srcId="{E338D222-DFBE-4D4F-8417-989153807886}" destId="{8016D1B8-0B04-40A7-891A-90C5B19831D5}" srcOrd="3" destOrd="0" presId="urn:microsoft.com/office/officeart/2005/8/layout/radial6"/>
    <dgm:cxn modelId="{3BEC8275-C649-4C6E-9918-3F33CF3537C8}" type="presParOf" srcId="{E338D222-DFBE-4D4F-8417-989153807886}" destId="{196ECB5D-161D-4395-8F65-5066B31D492E}" srcOrd="4" destOrd="0" presId="urn:microsoft.com/office/officeart/2005/8/layout/radial6"/>
    <dgm:cxn modelId="{E2FE3CE3-09C0-464D-B738-5CE66A3AD0B8}" type="presParOf" srcId="{E338D222-DFBE-4D4F-8417-989153807886}" destId="{2FC254DD-614E-437D-B57F-BB8D8091B30F}" srcOrd="5" destOrd="0" presId="urn:microsoft.com/office/officeart/2005/8/layout/radial6"/>
    <dgm:cxn modelId="{0EE51DC5-0FE9-4C98-9767-D7A27EC4264B}" type="presParOf" srcId="{E338D222-DFBE-4D4F-8417-989153807886}" destId="{45433FA5-762B-4714-A5E7-B60308DA7D59}" srcOrd="6" destOrd="0" presId="urn:microsoft.com/office/officeart/2005/8/layout/radial6"/>
    <dgm:cxn modelId="{4DCB42EF-D3C8-426D-AADB-8C66B9C95A6E}" type="presParOf" srcId="{E338D222-DFBE-4D4F-8417-989153807886}" destId="{01507273-5066-4369-9E16-916400F0915E}" srcOrd="7" destOrd="0" presId="urn:microsoft.com/office/officeart/2005/8/layout/radial6"/>
    <dgm:cxn modelId="{0E827BCA-21FA-4D83-9831-09F599186494}" type="presParOf" srcId="{E338D222-DFBE-4D4F-8417-989153807886}" destId="{7E23D798-5A7F-4730-AC58-924C541425EC}" srcOrd="8" destOrd="0" presId="urn:microsoft.com/office/officeart/2005/8/layout/radial6"/>
    <dgm:cxn modelId="{4B13DE37-8FE3-4D3E-BC7E-003CFCFA872C}" type="presParOf" srcId="{E338D222-DFBE-4D4F-8417-989153807886}" destId="{CF2111CA-81FB-4CD5-9176-6C016CA703C6}" srcOrd="9" destOrd="0" presId="urn:microsoft.com/office/officeart/2005/8/layout/radial6"/>
    <dgm:cxn modelId="{C152F7AF-5B6B-4A49-96E9-8242688AD10E}" type="presParOf" srcId="{E338D222-DFBE-4D4F-8417-989153807886}" destId="{7E34C0F0-8E47-496B-BACF-2ED95186635A}" srcOrd="10" destOrd="0" presId="urn:microsoft.com/office/officeart/2005/8/layout/radial6"/>
    <dgm:cxn modelId="{1F933F83-FAB7-46F8-ABC4-732EAE054A28}" type="presParOf" srcId="{E338D222-DFBE-4D4F-8417-989153807886}" destId="{045AF05C-E085-445D-B837-6943A517800A}" srcOrd="11" destOrd="0" presId="urn:microsoft.com/office/officeart/2005/8/layout/radial6"/>
    <dgm:cxn modelId="{3AE541C3-C0BD-4312-8C97-DAA94E68EC5D}" type="presParOf" srcId="{E338D222-DFBE-4D4F-8417-989153807886}" destId="{8AE060F7-9ABB-4B4E-B723-B701845EC022}" srcOrd="12" destOrd="0" presId="urn:microsoft.com/office/officeart/2005/8/layout/radial6"/>
    <dgm:cxn modelId="{B332E9B9-5882-49F5-B269-362B4EEAA5FB}" type="presParOf" srcId="{E338D222-DFBE-4D4F-8417-989153807886}" destId="{07C5E89C-2A0D-41D0-A3BA-F1D6F1CE47A5}" srcOrd="13" destOrd="0" presId="urn:microsoft.com/office/officeart/2005/8/layout/radial6"/>
    <dgm:cxn modelId="{B3670D9C-67DD-4DAB-B100-68127B7A9053}" type="presParOf" srcId="{E338D222-DFBE-4D4F-8417-989153807886}" destId="{6D89E00C-B78C-4F8C-964E-9D3E4328B043}" srcOrd="14" destOrd="0" presId="urn:microsoft.com/office/officeart/2005/8/layout/radial6"/>
    <dgm:cxn modelId="{AC9CBF0E-4628-4B75-A14E-CA61BF1EC57E}" type="presParOf" srcId="{E338D222-DFBE-4D4F-8417-989153807886}" destId="{0CC18114-4199-40DB-B072-B88B09D27961}" srcOrd="15" destOrd="0" presId="urn:microsoft.com/office/officeart/2005/8/layout/radial6"/>
    <dgm:cxn modelId="{E8845986-128E-49DC-87E0-75179B612FC9}" type="presParOf" srcId="{E338D222-DFBE-4D4F-8417-989153807886}" destId="{BB325A80-59A2-428E-8802-68945C9B6A24}" srcOrd="16" destOrd="0" presId="urn:microsoft.com/office/officeart/2005/8/layout/radial6"/>
    <dgm:cxn modelId="{C064A2EA-A07E-418F-82ED-E0FBECFB9503}" type="presParOf" srcId="{E338D222-DFBE-4D4F-8417-989153807886}" destId="{DEB0D336-DA92-476F-8295-94EC2879F01B}" srcOrd="17" destOrd="0" presId="urn:microsoft.com/office/officeart/2005/8/layout/radial6"/>
    <dgm:cxn modelId="{3F170F05-8A4C-4073-B556-A0EC8D01E411}" type="presParOf" srcId="{E338D222-DFBE-4D4F-8417-989153807886}" destId="{4CA009E9-E25F-43A1-BF21-3E97B4D8DCF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009E9-E25F-43A1-BF21-3E97B4D8DCFC}">
      <dsp:nvSpPr>
        <dsp:cNvPr id="0" name=""/>
        <dsp:cNvSpPr/>
      </dsp:nvSpPr>
      <dsp:spPr>
        <a:xfrm>
          <a:off x="1454547" y="522386"/>
          <a:ext cx="3342401" cy="3342401"/>
        </a:xfrm>
        <a:prstGeom prst="blockArc">
          <a:avLst>
            <a:gd name="adj1" fmla="val 12600000"/>
            <a:gd name="adj2" fmla="val 162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18114-4199-40DB-B072-B88B09D27961}">
      <dsp:nvSpPr>
        <dsp:cNvPr id="0" name=""/>
        <dsp:cNvSpPr/>
      </dsp:nvSpPr>
      <dsp:spPr>
        <a:xfrm>
          <a:off x="1454547" y="522386"/>
          <a:ext cx="3342401" cy="3342401"/>
        </a:xfrm>
        <a:prstGeom prst="blockArc">
          <a:avLst>
            <a:gd name="adj1" fmla="val 9000000"/>
            <a:gd name="adj2" fmla="val 126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060F7-9ABB-4B4E-B723-B701845EC022}">
      <dsp:nvSpPr>
        <dsp:cNvPr id="0" name=""/>
        <dsp:cNvSpPr/>
      </dsp:nvSpPr>
      <dsp:spPr>
        <a:xfrm>
          <a:off x="1454547" y="522386"/>
          <a:ext cx="3342401" cy="3342401"/>
        </a:xfrm>
        <a:prstGeom prst="blockArc">
          <a:avLst>
            <a:gd name="adj1" fmla="val 5400000"/>
            <a:gd name="adj2" fmla="val 90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111CA-81FB-4CD5-9176-6C016CA703C6}">
      <dsp:nvSpPr>
        <dsp:cNvPr id="0" name=""/>
        <dsp:cNvSpPr/>
      </dsp:nvSpPr>
      <dsp:spPr>
        <a:xfrm>
          <a:off x="1454547" y="522386"/>
          <a:ext cx="3342401" cy="3342401"/>
        </a:xfrm>
        <a:prstGeom prst="blockArc">
          <a:avLst>
            <a:gd name="adj1" fmla="val 1800000"/>
            <a:gd name="adj2" fmla="val 54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33FA5-762B-4714-A5E7-B60308DA7D59}">
      <dsp:nvSpPr>
        <dsp:cNvPr id="0" name=""/>
        <dsp:cNvSpPr/>
      </dsp:nvSpPr>
      <dsp:spPr>
        <a:xfrm>
          <a:off x="1454547" y="522386"/>
          <a:ext cx="3342401" cy="3342401"/>
        </a:xfrm>
        <a:prstGeom prst="blockArc">
          <a:avLst>
            <a:gd name="adj1" fmla="val 19800000"/>
            <a:gd name="adj2" fmla="val 18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6D1B8-0B04-40A7-891A-90C5B19831D5}">
      <dsp:nvSpPr>
        <dsp:cNvPr id="0" name=""/>
        <dsp:cNvSpPr/>
      </dsp:nvSpPr>
      <dsp:spPr>
        <a:xfrm>
          <a:off x="1454547" y="522386"/>
          <a:ext cx="3342401" cy="3342401"/>
        </a:xfrm>
        <a:prstGeom prst="blockArc">
          <a:avLst>
            <a:gd name="adj1" fmla="val 16200000"/>
            <a:gd name="adj2" fmla="val 198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5811F-D5B4-438C-AA1F-2726E8BD2E05}">
      <dsp:nvSpPr>
        <dsp:cNvPr id="0" name=""/>
        <dsp:cNvSpPr/>
      </dsp:nvSpPr>
      <dsp:spPr>
        <a:xfrm>
          <a:off x="2679503" y="1858392"/>
          <a:ext cx="892490" cy="67038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7030A0"/>
              </a:solidFill>
            </a:rPr>
            <a:t>দুনিয়বী</a:t>
          </a:r>
          <a:r>
            <a:rPr lang="en-US" sz="1400" kern="1200" dirty="0" smtClean="0">
              <a:solidFill>
                <a:srgbClr val="7030A0"/>
              </a:solidFill>
            </a:rPr>
            <a:t> </a:t>
          </a:r>
          <a:r>
            <a:rPr lang="en-US" sz="1400" kern="1200" dirty="0" err="1" smtClean="0">
              <a:solidFill>
                <a:srgbClr val="7030A0"/>
              </a:solidFill>
            </a:rPr>
            <a:t>সম্পদ</a:t>
          </a:r>
          <a:endParaRPr lang="en-US" sz="1400" kern="1200" dirty="0">
            <a:solidFill>
              <a:srgbClr val="7030A0"/>
            </a:solidFill>
          </a:endParaRPr>
        </a:p>
      </dsp:txBody>
      <dsp:txXfrm>
        <a:off x="2810205" y="1956568"/>
        <a:ext cx="631086" cy="474037"/>
      </dsp:txXfrm>
    </dsp:sp>
    <dsp:sp modelId="{B12E446F-72AF-49D2-BB71-77B43B7B391D}">
      <dsp:nvSpPr>
        <dsp:cNvPr id="0" name=""/>
        <dsp:cNvSpPr/>
      </dsp:nvSpPr>
      <dsp:spPr>
        <a:xfrm>
          <a:off x="2365294" y="-33287"/>
          <a:ext cx="1520908" cy="11868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0000FF"/>
            </a:solidFill>
          </a:endParaRPr>
        </a:p>
      </dsp:txBody>
      <dsp:txXfrm>
        <a:off x="2588026" y="140521"/>
        <a:ext cx="1075444" cy="839222"/>
      </dsp:txXfrm>
    </dsp:sp>
    <dsp:sp modelId="{196ECB5D-161D-4395-8F65-5066B31D492E}">
      <dsp:nvSpPr>
        <dsp:cNvPr id="0" name=""/>
        <dsp:cNvSpPr/>
      </dsp:nvSpPr>
      <dsp:spPr>
        <a:xfrm>
          <a:off x="3814529" y="852614"/>
          <a:ext cx="1451666" cy="10484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 </a:t>
          </a:r>
          <a:endParaRPr lang="en-US" sz="2200" kern="1200" dirty="0"/>
        </a:p>
      </dsp:txBody>
      <dsp:txXfrm>
        <a:off x="4027121" y="1006162"/>
        <a:ext cx="1026482" cy="741394"/>
      </dsp:txXfrm>
    </dsp:sp>
    <dsp:sp modelId="{01507273-5066-4369-9E16-916400F0915E}">
      <dsp:nvSpPr>
        <dsp:cNvPr id="0" name=""/>
        <dsp:cNvSpPr/>
      </dsp:nvSpPr>
      <dsp:spPr>
        <a:xfrm>
          <a:off x="3828080" y="2486069"/>
          <a:ext cx="1424562" cy="104849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036702" y="2639617"/>
        <a:ext cx="1007318" cy="741394"/>
      </dsp:txXfrm>
    </dsp:sp>
    <dsp:sp modelId="{7E34C0F0-8E47-496B-BACF-2ED95186635A}">
      <dsp:nvSpPr>
        <dsp:cNvPr id="0" name=""/>
        <dsp:cNvSpPr/>
      </dsp:nvSpPr>
      <dsp:spPr>
        <a:xfrm>
          <a:off x="2337456" y="3302796"/>
          <a:ext cx="1576583" cy="104849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568341" y="3456344"/>
        <a:ext cx="1114813" cy="741394"/>
      </dsp:txXfrm>
    </dsp:sp>
    <dsp:sp modelId="{07C5E89C-2A0D-41D0-A3BA-F1D6F1CE47A5}">
      <dsp:nvSpPr>
        <dsp:cNvPr id="0" name=""/>
        <dsp:cNvSpPr/>
      </dsp:nvSpPr>
      <dsp:spPr>
        <a:xfrm>
          <a:off x="906004" y="2425178"/>
          <a:ext cx="1610261" cy="11702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141821" y="2596560"/>
        <a:ext cx="1138627" cy="827508"/>
      </dsp:txXfrm>
    </dsp:sp>
    <dsp:sp modelId="{BB325A80-59A2-428E-8802-68945C9B6A24}">
      <dsp:nvSpPr>
        <dsp:cNvPr id="0" name=""/>
        <dsp:cNvSpPr/>
      </dsp:nvSpPr>
      <dsp:spPr>
        <a:xfrm>
          <a:off x="986989" y="724735"/>
          <a:ext cx="1448290" cy="130424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199086" y="915738"/>
        <a:ext cx="1024096" cy="922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7200" dirty="0">
              <a:latin typeface="Arabic Typesetting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"/>
            <a:ext cx="1857634" cy="51442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03972"/>
            <a:ext cx="8458200" cy="20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2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3372321" cy="37152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125418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8458200" cy="7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6200" y="914400"/>
            <a:ext cx="18669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smtClean="0">
                <a:latin typeface="NikoshBAN" pitchFamily="2" charset="0"/>
                <a:cs typeface="NikoshBAN" pitchFamily="2" charset="0"/>
              </a:rPr>
              <a:t>مع السلام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48" y="226894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231648"/>
            <a:ext cx="3657600" cy="682752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Arial Black" pitchFamily="34" charset="0"/>
                <a:cs typeface="+mn-cs"/>
              </a:rPr>
              <a:t>معرفة المدرس </a:t>
            </a:r>
            <a:endParaRPr lang="en-US" dirty="0"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2286000"/>
            <a:ext cx="45720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محمد زكريا</a:t>
            </a:r>
          </a:p>
          <a:p>
            <a:pPr algn="ctr"/>
            <a:r>
              <a:rPr lang="ar-SA" sz="2400" dirty="0" smtClean="0"/>
              <a:t>ريئس المدرس</a:t>
            </a:r>
          </a:p>
          <a:p>
            <a:pPr algn="ctr"/>
            <a:r>
              <a:rPr lang="ar-SA" sz="2400" dirty="0" smtClean="0"/>
              <a:t>موطفى اسلام داخل مدرسة</a:t>
            </a:r>
          </a:p>
          <a:p>
            <a:pPr algn="ctr"/>
            <a:r>
              <a:rPr lang="ar-SA" sz="2400" dirty="0" smtClean="0"/>
              <a:t>تيتاش   كوملا</a:t>
            </a:r>
          </a:p>
          <a:p>
            <a:pPr algn="ctr"/>
            <a:r>
              <a:rPr lang="en-US" dirty="0">
                <a:latin typeface="Arial Black" pitchFamily="34" charset="0"/>
                <a:cs typeface="NikoshBAN" pitchFamily="2" charset="0"/>
              </a:rPr>
              <a:t>E-mail-inzakaria74@gmail.com</a:t>
            </a:r>
            <a:endParaRPr lang="en-US" dirty="0"/>
          </a:p>
          <a:p>
            <a:pPr algn="ctr"/>
            <a:endParaRPr lang="en-US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3901"/>
            <a:ext cx="1828800" cy="2316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292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581891"/>
            <a:ext cx="3048000" cy="685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  تعارف الدرس 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1676400"/>
            <a:ext cx="6400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শ্রেনী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মাজিদ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তাজভিদ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ইমরান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তারিখ-০৮/০৪/২০২০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667000" y="1066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/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المعلمات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38400"/>
            <a:ext cx="6172200" cy="1600200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দুনিয়াবী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আখেরাতের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সম্পুর্কে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8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609600"/>
            <a:ext cx="3886200" cy="4409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152400"/>
            <a:ext cx="7696200" cy="4904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3652"/>
            <a:ext cx="7010400" cy="48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-0.00416 L 0.93333 0.56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83" y="28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karia\Desktop\বিসমিল্লা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2209800" cy="52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1314450"/>
            <a:ext cx="8381999" cy="571500"/>
            <a:chOff x="0" y="1600200"/>
            <a:chExt cx="8610600" cy="57150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877" y="1600200"/>
              <a:ext cx="1652723" cy="552527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00200"/>
              <a:ext cx="6858000" cy="571500"/>
            </a:xfrm>
            <a:prstGeom prst="rect">
              <a:avLst/>
            </a:prstGeom>
          </p:spPr>
        </p:pic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981200"/>
            <a:ext cx="8382000" cy="62404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86334"/>
            <a:ext cx="8382000" cy="19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"/>
            <a:ext cx="1686160" cy="39058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610600" cy="115376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610600" cy="152687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8610600" cy="738821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52894"/>
            <a:ext cx="7068536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4302217"/>
              </p:ext>
            </p:extLst>
          </p:nvPr>
        </p:nvGraphicFramePr>
        <p:xfrm>
          <a:off x="1524000" y="1447800"/>
          <a:ext cx="61722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752600" y="21967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দুনিয়বী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সম্পদ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2286000"/>
            <a:ext cx="1905000" cy="685800"/>
            <a:chOff x="457200" y="2286000"/>
            <a:chExt cx="1905000" cy="685800"/>
          </a:xfrm>
        </p:grpSpPr>
        <p:cxnSp>
          <p:nvCxnSpPr>
            <p:cNvPr id="9" name="Elbow Connector 8"/>
            <p:cNvCxnSpPr/>
            <p:nvPr/>
          </p:nvCxnSpPr>
          <p:spPr>
            <a:xfrm>
              <a:off x="1752600" y="2438400"/>
              <a:ext cx="609600" cy="533400"/>
            </a:xfrm>
            <a:prstGeom prst="bentConnector3">
              <a:avLst>
                <a:gd name="adj1" fmla="val 6818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57200" y="2286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ক্ষেত-খামার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5800" y="3821668"/>
            <a:ext cx="1676400" cy="674132"/>
            <a:chOff x="685800" y="3821668"/>
            <a:chExt cx="1676400" cy="674132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1752600" y="3962400"/>
              <a:ext cx="609600" cy="533400"/>
            </a:xfrm>
            <a:prstGeom prst="bentConnector3">
              <a:avLst>
                <a:gd name="adj1" fmla="val 6818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85800" y="38216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গবাদী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পশু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876800" y="5867400"/>
            <a:ext cx="2133601" cy="597932"/>
            <a:chOff x="4876800" y="5867400"/>
            <a:chExt cx="2133601" cy="597932"/>
          </a:xfrm>
        </p:grpSpPr>
        <p:grpSp>
          <p:nvGrpSpPr>
            <p:cNvPr id="44" name="Group 43"/>
            <p:cNvGrpSpPr/>
            <p:nvPr/>
          </p:nvGrpSpPr>
          <p:grpSpPr>
            <a:xfrm>
              <a:off x="4876800" y="5867400"/>
              <a:ext cx="1219200" cy="381000"/>
              <a:chOff x="4876800" y="5867400"/>
              <a:chExt cx="1219200" cy="381000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4876800" y="5867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876800" y="624840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6096000" y="6096000"/>
              <a:ext cx="91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ঘোড়া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67552" y="4202668"/>
            <a:ext cx="1695448" cy="371498"/>
            <a:chOff x="7067552" y="4202668"/>
            <a:chExt cx="1695448" cy="371498"/>
          </a:xfrm>
        </p:grpSpPr>
        <p:cxnSp>
          <p:nvCxnSpPr>
            <p:cNvPr id="31" name="Elbow Connector 30"/>
            <p:cNvCxnSpPr/>
            <p:nvPr/>
          </p:nvCxnSpPr>
          <p:spPr>
            <a:xfrm rot="10800000" flipV="1">
              <a:off x="7067552" y="4344481"/>
              <a:ext cx="781048" cy="22968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848600" y="4202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স্বর্ন-রৌপ্য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334000" y="1230868"/>
            <a:ext cx="1790700" cy="369332"/>
            <a:chOff x="5334000" y="1230868"/>
            <a:chExt cx="1790700" cy="369332"/>
          </a:xfrm>
        </p:grpSpPr>
        <p:grpSp>
          <p:nvGrpSpPr>
            <p:cNvPr id="30" name="Group 29"/>
            <p:cNvGrpSpPr/>
            <p:nvPr/>
          </p:nvGrpSpPr>
          <p:grpSpPr>
            <a:xfrm>
              <a:off x="5334000" y="1371600"/>
              <a:ext cx="914400" cy="228600"/>
              <a:chOff x="5029200" y="1143000"/>
              <a:chExt cx="914400" cy="228600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5029200" y="1143000"/>
                <a:ext cx="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029200" y="1143000"/>
                <a:ext cx="914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477000" y="1230868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নারী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010401" y="2526268"/>
            <a:ext cx="1600199" cy="369332"/>
            <a:chOff x="7010401" y="2526268"/>
            <a:chExt cx="1600199" cy="369332"/>
          </a:xfrm>
        </p:grpSpPr>
        <p:cxnSp>
          <p:nvCxnSpPr>
            <p:cNvPr id="15" name="Elbow Connector 14"/>
            <p:cNvCxnSpPr/>
            <p:nvPr/>
          </p:nvCxnSpPr>
          <p:spPr>
            <a:xfrm rot="10800000" flipV="1">
              <a:off x="7010401" y="2689076"/>
              <a:ext cx="685799" cy="15673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724775" y="2526268"/>
              <a:ext cx="88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সন্তান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6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"/>
            <a:ext cx="1533739" cy="4382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104"/>
            <a:ext cx="4448849" cy="63178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5610"/>
            <a:ext cx="8763000" cy="36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58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Angles</vt:lpstr>
      <vt:lpstr>1_Angles</vt:lpstr>
      <vt:lpstr>بسم الله الرحمن الرحيم اهلا و سهلا</vt:lpstr>
      <vt:lpstr>معرفة المدرس </vt:lpstr>
      <vt:lpstr>PowerPoint Presentation</vt:lpstr>
      <vt:lpstr> দুনিয়াবী সম্পদ কি তা বলতে পারবে ,  আখেরাতের সম্পদ সম্পুর্কে বলতে পারবে , আয়াতের ব্যাখ্যা করতে পারবে.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اهلا و سهلا</dc:title>
  <dc:creator>Zakaria</dc:creator>
  <cp:lastModifiedBy>ismail - [2010]</cp:lastModifiedBy>
  <cp:revision>62</cp:revision>
  <dcterms:created xsi:type="dcterms:W3CDTF">2006-08-16T00:00:00Z</dcterms:created>
  <dcterms:modified xsi:type="dcterms:W3CDTF">2020-04-09T05:09:25Z</dcterms:modified>
</cp:coreProperties>
</file>