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3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97" r:id="rId3"/>
    <p:sldId id="292" r:id="rId4"/>
    <p:sldId id="294" r:id="rId5"/>
    <p:sldId id="258" r:id="rId6"/>
    <p:sldId id="303" r:id="rId7"/>
    <p:sldId id="304" r:id="rId8"/>
    <p:sldId id="302" r:id="rId9"/>
    <p:sldId id="261" r:id="rId10"/>
    <p:sldId id="287" r:id="rId11"/>
    <p:sldId id="288" r:id="rId12"/>
    <p:sldId id="305" r:id="rId13"/>
    <p:sldId id="306" r:id="rId14"/>
    <p:sldId id="289" r:id="rId15"/>
    <p:sldId id="290" r:id="rId16"/>
    <p:sldId id="286" r:id="rId17"/>
    <p:sldId id="274" r:id="rId18"/>
    <p:sldId id="298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B2C0D8-AE4B-754B-8473-538F84592BF2}" v="1164" dt="2019-05-01T18:28:01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4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81fac5ef09547406" providerId="LiveId" clId="{F3B2C0D8-AE4B-754B-8473-538F84592BF2}"/>
    <pc:docChg chg="undo redo custSel addSld delSld modSld sldOrd addMainMaster delMainMaster modMainMaster">
      <pc:chgData name="" userId="81fac5ef09547406" providerId="LiveId" clId="{F3B2C0D8-AE4B-754B-8473-538F84592BF2}" dt="2019-05-01T18:28:01.847" v="1214" actId="14100"/>
      <pc:docMkLst>
        <pc:docMk/>
      </pc:docMkLst>
      <pc:sldChg chg="addSp modSp new modTransition">
        <pc:chgData name="" userId="81fac5ef09547406" providerId="LiveId" clId="{F3B2C0D8-AE4B-754B-8473-538F84592BF2}" dt="2019-05-01T18:08:47.444" v="1180" actId="12563"/>
        <pc:sldMkLst>
          <pc:docMk/>
          <pc:sldMk cId="318440780" sldId="258"/>
        </pc:sldMkLst>
        <pc:picChg chg="add mod">
          <ac:chgData name="" userId="81fac5ef09547406" providerId="LiveId" clId="{F3B2C0D8-AE4B-754B-8473-538F84592BF2}" dt="2019-04-28T10:20:03.234" v="1021" actId="1440"/>
          <ac:picMkLst>
            <pc:docMk/>
            <pc:sldMk cId="318440780" sldId="258"/>
            <ac:picMk id="2" creationId="{97C5A678-649A-114E-A3D4-B09E6B7ECDF2}"/>
          </ac:picMkLst>
        </pc:picChg>
      </pc:sldChg>
      <pc:sldChg chg="addSp delSp modSp new del mod modTransition setBg">
        <pc:chgData name="" userId="81fac5ef09547406" providerId="LiveId" clId="{F3B2C0D8-AE4B-754B-8473-538F84592BF2}" dt="2019-05-01T17:05:56.821" v="1113" actId="2696"/>
        <pc:sldMkLst>
          <pc:docMk/>
          <pc:sldMk cId="1970436471" sldId="259"/>
        </pc:sldMkLst>
        <pc:picChg chg="add del mod">
          <ac:chgData name="" userId="81fac5ef09547406" providerId="LiveId" clId="{F3B2C0D8-AE4B-754B-8473-538F84592BF2}" dt="2019-04-28T10:21:47.066" v="1030" actId="478"/>
          <ac:picMkLst>
            <pc:docMk/>
            <pc:sldMk cId="1970436471" sldId="259"/>
            <ac:picMk id="2" creationId="{8BB070FB-CEB0-B34A-B986-B846C74137CB}"/>
          </ac:picMkLst>
        </pc:picChg>
        <pc:picChg chg="add mod">
          <ac:chgData name="" userId="81fac5ef09547406" providerId="LiveId" clId="{F3B2C0D8-AE4B-754B-8473-538F84592BF2}" dt="2019-05-01T17:04:49.649" v="1112" actId="14100"/>
          <ac:picMkLst>
            <pc:docMk/>
            <pc:sldMk cId="1970436471" sldId="259"/>
            <ac:picMk id="2" creationId="{C0E4A2CA-934B-8F4C-A8C3-D928D88033C3}"/>
          </ac:picMkLst>
        </pc:picChg>
      </pc:sldChg>
      <pc:sldChg chg="addSp modSp new mod modTransition setBg">
        <pc:chgData name="" userId="81fac5ef09547406" providerId="LiveId" clId="{F3B2C0D8-AE4B-754B-8473-538F84592BF2}" dt="2019-05-01T18:08:47.444" v="1180" actId="12563"/>
        <pc:sldMkLst>
          <pc:docMk/>
          <pc:sldMk cId="1139162562" sldId="261"/>
        </pc:sldMkLst>
        <pc:picChg chg="add mod">
          <ac:chgData name="" userId="81fac5ef09547406" providerId="LiveId" clId="{F3B2C0D8-AE4B-754B-8473-538F84592BF2}" dt="2019-04-28T10:23:43.385" v="1049" actId="1440"/>
          <ac:picMkLst>
            <pc:docMk/>
            <pc:sldMk cId="1139162562" sldId="261"/>
            <ac:picMk id="2" creationId="{EDDBA78C-48CC-9944-ABB1-F6A6D4CE6875}"/>
          </ac:picMkLst>
        </pc:picChg>
      </pc:sldChg>
      <pc:sldChg chg="addSp modSp add mod modTransition setBg addCm">
        <pc:chgData name="" userId="81fac5ef09547406" providerId="LiveId" clId="{F3B2C0D8-AE4B-754B-8473-538F84592BF2}" dt="2019-05-01T18:08:47.444" v="1180" actId="12563"/>
        <pc:sldMkLst>
          <pc:docMk/>
          <pc:sldMk cId="978593030" sldId="274"/>
        </pc:sldMkLst>
        <pc:picChg chg="add mod">
          <ac:chgData name="" userId="81fac5ef09547406" providerId="LiveId" clId="{F3B2C0D8-AE4B-754B-8473-538F84592BF2}" dt="2019-04-28T10:26:53.788" v="1068" actId="1440"/>
          <ac:picMkLst>
            <pc:docMk/>
            <pc:sldMk cId="978593030" sldId="274"/>
            <ac:picMk id="2" creationId="{41F0C3CF-F4FD-144E-A271-7519B4599577}"/>
          </ac:picMkLst>
        </pc:picChg>
      </pc:sldChg>
      <pc:sldChg chg="addSp modSp new ord modTransition addAnim addCm">
        <pc:chgData name="" userId="81fac5ef09547406" providerId="LiveId" clId="{F3B2C0D8-AE4B-754B-8473-538F84592BF2}" dt="2019-05-01T18:08:47.444" v="1180" actId="12563"/>
        <pc:sldMkLst>
          <pc:docMk/>
          <pc:sldMk cId="2810525576" sldId="278"/>
        </pc:sldMkLst>
        <pc:picChg chg="add mod">
          <ac:chgData name="" userId="81fac5ef09547406" providerId="LiveId" clId="{F3B2C0D8-AE4B-754B-8473-538F84592BF2}" dt="2019-04-28T10:26:37.627" v="1067" actId="1076"/>
          <ac:picMkLst>
            <pc:docMk/>
            <pc:sldMk cId="2810525576" sldId="278"/>
            <ac:picMk id="2" creationId="{D80C1111-FFB9-1E4A-8FCC-D2497DFEC6F5}"/>
          </ac:picMkLst>
        </pc:picChg>
      </pc:sldChg>
      <pc:sldChg chg="addSp delSp modSp new mod modTransition modClrScheme chgLayout">
        <pc:chgData name="" userId="81fac5ef09547406" providerId="LiveId" clId="{F3B2C0D8-AE4B-754B-8473-538F84592BF2}" dt="2019-05-01T18:08:47.444" v="1180" actId="12563"/>
        <pc:sldMkLst>
          <pc:docMk/>
          <pc:sldMk cId="299666906" sldId="286"/>
        </pc:sldMkLst>
        <pc:spChg chg="del">
          <ac:chgData name="" userId="81fac5ef09547406" providerId="LiveId" clId="{F3B2C0D8-AE4B-754B-8473-538F84592BF2}" dt="2019-04-25T15:43:58.671" v="498" actId="700"/>
          <ac:spMkLst>
            <pc:docMk/>
            <pc:sldMk cId="299666906" sldId="286"/>
            <ac:spMk id="2" creationId="{63E16099-68FE-7844-AC81-674A7725B935}"/>
          </ac:spMkLst>
        </pc:spChg>
        <pc:spChg chg="del">
          <ac:chgData name="" userId="81fac5ef09547406" providerId="LiveId" clId="{F3B2C0D8-AE4B-754B-8473-538F84592BF2}" dt="2019-04-25T15:43:58.671" v="498" actId="700"/>
          <ac:spMkLst>
            <pc:docMk/>
            <pc:sldMk cId="299666906" sldId="286"/>
            <ac:spMk id="3" creationId="{4084B1D8-00FA-614B-B5F1-7A87A6E800EC}"/>
          </ac:spMkLst>
        </pc:spChg>
        <pc:spChg chg="del">
          <ac:chgData name="" userId="81fac5ef09547406" providerId="LiveId" clId="{F3B2C0D8-AE4B-754B-8473-538F84592BF2}" dt="2019-04-25T15:43:58.671" v="498" actId="700"/>
          <ac:spMkLst>
            <pc:docMk/>
            <pc:sldMk cId="299666906" sldId="286"/>
            <ac:spMk id="4" creationId="{59E690AA-E8F1-1840-AB1C-16A7906F54DC}"/>
          </ac:spMkLst>
        </pc:spChg>
        <pc:picChg chg="add mod">
          <ac:chgData name="" userId="81fac5ef09547406" providerId="LiveId" clId="{F3B2C0D8-AE4B-754B-8473-538F84592BF2}" dt="2019-04-28T10:25:52.221" v="1061" actId="1440"/>
          <ac:picMkLst>
            <pc:docMk/>
            <pc:sldMk cId="299666906" sldId="286"/>
            <ac:picMk id="5" creationId="{81CB170A-0EC0-BE4C-B333-D911A3D9CA86}"/>
          </ac:picMkLst>
        </pc:picChg>
      </pc:sldChg>
      <pc:sldChg chg="addSp delSp modSp new mod modTransition modClrScheme addCm chgLayout">
        <pc:chgData name="" userId="81fac5ef09547406" providerId="LiveId" clId="{F3B2C0D8-AE4B-754B-8473-538F84592BF2}" dt="2019-05-01T18:08:47.444" v="1180" actId="12563"/>
        <pc:sldMkLst>
          <pc:docMk/>
          <pc:sldMk cId="2479656448" sldId="287"/>
        </pc:sldMkLst>
        <pc:spChg chg="mod ord">
          <ac:chgData name="" userId="81fac5ef09547406" providerId="LiveId" clId="{F3B2C0D8-AE4B-754B-8473-538F84592BF2}" dt="2019-04-25T15:51:49.557" v="536" actId="700"/>
          <ac:spMkLst>
            <pc:docMk/>
            <pc:sldMk cId="2479656448" sldId="287"/>
            <ac:spMk id="2" creationId="{7F52F98D-AA7B-C44D-9AEF-9755FE6F607D}"/>
          </ac:spMkLst>
        </pc:spChg>
        <pc:spChg chg="del mod ord">
          <ac:chgData name="" userId="81fac5ef09547406" providerId="LiveId" clId="{F3B2C0D8-AE4B-754B-8473-538F84592BF2}" dt="2019-04-25T15:52:13.687" v="537" actId="931"/>
          <ac:spMkLst>
            <pc:docMk/>
            <pc:sldMk cId="2479656448" sldId="287"/>
            <ac:spMk id="3" creationId="{F5A7E40D-80CA-8D46-B3EC-C4660C308C53}"/>
          </ac:spMkLst>
        </pc:spChg>
        <pc:spChg chg="del">
          <ac:chgData name="" userId="81fac5ef09547406" providerId="LiveId" clId="{F3B2C0D8-AE4B-754B-8473-538F84592BF2}" dt="2019-04-25T15:51:34.339" v="534" actId="700"/>
          <ac:spMkLst>
            <pc:docMk/>
            <pc:sldMk cId="2479656448" sldId="287"/>
            <ac:spMk id="4" creationId="{024BF677-1F36-6B4E-A6BC-A5436C6C4E2A}"/>
          </ac:spMkLst>
        </pc:spChg>
        <pc:picChg chg="add mod ord">
          <ac:chgData name="" userId="81fac5ef09547406" providerId="LiveId" clId="{F3B2C0D8-AE4B-754B-8473-538F84592BF2}" dt="2019-04-28T10:24:03.554" v="1050" actId="1440"/>
          <ac:picMkLst>
            <pc:docMk/>
            <pc:sldMk cId="2479656448" sldId="287"/>
            <ac:picMk id="5" creationId="{600F45C0-539A-E04A-8282-931C04972567}"/>
          </ac:picMkLst>
        </pc:picChg>
        <pc:picChg chg="add mod">
          <ac:chgData name="" userId="81fac5ef09547406" providerId="LiveId" clId="{F3B2C0D8-AE4B-754B-8473-538F84592BF2}" dt="2019-04-28T10:24:07.051" v="1051" actId="1440"/>
          <ac:picMkLst>
            <pc:docMk/>
            <pc:sldMk cId="2479656448" sldId="287"/>
            <ac:picMk id="7" creationId="{B6F2713F-47F2-AF41-AD8F-8275DC8B1C36}"/>
          </ac:picMkLst>
        </pc:picChg>
      </pc:sldChg>
      <pc:sldChg chg="addSp delSp modSp new mod modTransition setBg modClrScheme chgLayout">
        <pc:chgData name="" userId="81fac5ef09547406" providerId="LiveId" clId="{F3B2C0D8-AE4B-754B-8473-538F84592BF2}" dt="2019-05-01T18:13:19.728" v="1199"/>
        <pc:sldMkLst>
          <pc:docMk/>
          <pc:sldMk cId="457910445" sldId="288"/>
        </pc:sldMkLst>
        <pc:spChg chg="mod ord">
          <ac:chgData name="" userId="81fac5ef09547406" providerId="LiveId" clId="{F3B2C0D8-AE4B-754B-8473-538F84592BF2}" dt="2019-04-25T16:11:25.995" v="713" actId="20577"/>
          <ac:spMkLst>
            <pc:docMk/>
            <pc:sldMk cId="457910445" sldId="288"/>
            <ac:spMk id="2" creationId="{38F95AA9-94DF-764D-A128-9BF366CABC14}"/>
          </ac:spMkLst>
        </pc:spChg>
        <pc:spChg chg="del">
          <ac:chgData name="" userId="81fac5ef09547406" providerId="LiveId" clId="{F3B2C0D8-AE4B-754B-8473-538F84592BF2}" dt="2019-04-25T15:56:38.554" v="603" actId="700"/>
          <ac:spMkLst>
            <pc:docMk/>
            <pc:sldMk cId="457910445" sldId="288"/>
            <ac:spMk id="3" creationId="{B88718E7-92C3-0C4C-9C47-2861931980D2}"/>
          </ac:spMkLst>
        </pc:spChg>
        <pc:spChg chg="del">
          <ac:chgData name="" userId="81fac5ef09547406" providerId="LiveId" clId="{F3B2C0D8-AE4B-754B-8473-538F84592BF2}" dt="2019-04-25T15:56:38.554" v="603" actId="700"/>
          <ac:spMkLst>
            <pc:docMk/>
            <pc:sldMk cId="457910445" sldId="288"/>
            <ac:spMk id="4" creationId="{DDB34161-261F-994F-AB2D-2D603F4288F9}"/>
          </ac:spMkLst>
        </pc:spChg>
        <pc:picChg chg="add mod">
          <ac:chgData name="" userId="81fac5ef09547406" providerId="LiveId" clId="{F3B2C0D8-AE4B-754B-8473-538F84592BF2}" dt="2019-04-28T10:24:29.976" v="1052" actId="1440"/>
          <ac:picMkLst>
            <pc:docMk/>
            <pc:sldMk cId="457910445" sldId="288"/>
            <ac:picMk id="3" creationId="{308CDDFB-03C6-6A4A-B6D7-8E101C2ED042}"/>
          </ac:picMkLst>
        </pc:picChg>
        <pc:picChg chg="add mod">
          <ac:chgData name="" userId="81fac5ef09547406" providerId="LiveId" clId="{F3B2C0D8-AE4B-754B-8473-538F84592BF2}" dt="2019-04-28T10:24:59.857" v="1056" actId="1440"/>
          <ac:picMkLst>
            <pc:docMk/>
            <pc:sldMk cId="457910445" sldId="288"/>
            <ac:picMk id="5" creationId="{5DC55A43-40C1-574A-9BD0-1194EF4167B0}"/>
          </ac:picMkLst>
        </pc:picChg>
        <pc:picChg chg="add del mod">
          <ac:chgData name="" userId="81fac5ef09547406" providerId="LiveId" clId="{F3B2C0D8-AE4B-754B-8473-538F84592BF2}" dt="2019-04-25T16:04:20.792" v="616" actId="478"/>
          <ac:picMkLst>
            <pc:docMk/>
            <pc:sldMk cId="457910445" sldId="288"/>
            <ac:picMk id="7" creationId="{DD1BAC2A-47E0-8247-9D83-580B481C0727}"/>
          </ac:picMkLst>
        </pc:picChg>
        <pc:picChg chg="add del mod">
          <ac:chgData name="" userId="81fac5ef09547406" providerId="LiveId" clId="{F3B2C0D8-AE4B-754B-8473-538F84592BF2}" dt="2019-04-28T10:24:59.138" v="1055" actId="1440"/>
          <ac:picMkLst>
            <pc:docMk/>
            <pc:sldMk cId="457910445" sldId="288"/>
            <ac:picMk id="9" creationId="{A56248CC-3C54-BA4B-82F8-73536F25BE91}"/>
          </ac:picMkLst>
        </pc:picChg>
      </pc:sldChg>
      <pc:sldChg chg="addSp delSp modSp new mod modTransition modClrScheme chgLayout">
        <pc:chgData name="" userId="81fac5ef09547406" providerId="LiveId" clId="{F3B2C0D8-AE4B-754B-8473-538F84592BF2}" dt="2019-05-01T18:08:47.444" v="1180" actId="12563"/>
        <pc:sldMkLst>
          <pc:docMk/>
          <pc:sldMk cId="1329743765" sldId="289"/>
        </pc:sldMkLst>
        <pc:spChg chg="del">
          <ac:chgData name="" userId="81fac5ef09547406" providerId="LiveId" clId="{F3B2C0D8-AE4B-754B-8473-538F84592BF2}" dt="2019-04-25T16:13:44.774" v="718" actId="700"/>
          <ac:spMkLst>
            <pc:docMk/>
            <pc:sldMk cId="1329743765" sldId="289"/>
            <ac:spMk id="2" creationId="{915EBAD7-768D-4145-8C3B-262D53C11F0F}"/>
          </ac:spMkLst>
        </pc:spChg>
        <pc:picChg chg="add mod">
          <ac:chgData name="" userId="81fac5ef09547406" providerId="LiveId" clId="{F3B2C0D8-AE4B-754B-8473-538F84592BF2}" dt="2019-04-28T10:25:27.062" v="1059" actId="1440"/>
          <ac:picMkLst>
            <pc:docMk/>
            <pc:sldMk cId="1329743765" sldId="289"/>
            <ac:picMk id="3" creationId="{C8147F21-C439-6E42-8EF7-1BDD0164FB45}"/>
          </ac:picMkLst>
        </pc:picChg>
      </pc:sldChg>
      <pc:sldChg chg="addSp delSp modSp new mod modTransition modClrScheme chgLayout">
        <pc:chgData name="" userId="81fac5ef09547406" providerId="LiveId" clId="{F3B2C0D8-AE4B-754B-8473-538F84592BF2}" dt="2019-05-01T18:08:47.444" v="1180" actId="12563"/>
        <pc:sldMkLst>
          <pc:docMk/>
          <pc:sldMk cId="3417093825" sldId="290"/>
        </pc:sldMkLst>
        <pc:spChg chg="del">
          <ac:chgData name="" userId="81fac5ef09547406" providerId="LiveId" clId="{F3B2C0D8-AE4B-754B-8473-538F84592BF2}" dt="2019-04-25T16:14:08.363" v="723" actId="700"/>
          <ac:spMkLst>
            <pc:docMk/>
            <pc:sldMk cId="3417093825" sldId="290"/>
            <ac:spMk id="2" creationId="{336E23E2-1467-374D-8772-58D21D015188}"/>
          </ac:spMkLst>
        </pc:spChg>
        <pc:picChg chg="add mod">
          <ac:chgData name="" userId="81fac5ef09547406" providerId="LiveId" clId="{F3B2C0D8-AE4B-754B-8473-538F84592BF2}" dt="2019-04-28T10:25:42.614" v="1060" actId="1440"/>
          <ac:picMkLst>
            <pc:docMk/>
            <pc:sldMk cId="3417093825" sldId="290"/>
            <ac:picMk id="3" creationId="{FCD9B5BA-162A-4F4A-B4D8-A1E3EA56F6D6}"/>
          </ac:picMkLst>
        </pc:picChg>
      </pc:sldChg>
      <pc:sldChg chg="addSp delSp modSp new mod modTransition setBg addCm delCm">
        <pc:chgData name="" userId="81fac5ef09547406" providerId="LiveId" clId="{F3B2C0D8-AE4B-754B-8473-538F84592BF2}" dt="2019-05-01T18:10:59.860" v="1189" actId="1111"/>
        <pc:sldMkLst>
          <pc:docMk/>
          <pc:sldMk cId="2098650449" sldId="292"/>
        </pc:sldMkLst>
        <pc:spChg chg="add del">
          <ac:chgData name="" userId="81fac5ef09547406" providerId="LiveId" clId="{F3B2C0D8-AE4B-754B-8473-538F84592BF2}" dt="2019-05-01T18:07:38.906" v="1178" actId="478"/>
          <ac:spMkLst>
            <pc:docMk/>
            <pc:sldMk cId="2098650449" sldId="292"/>
            <ac:spMk id="2" creationId="{E322FA3A-A5CA-3444-8816-5B157F8C4D0C}"/>
          </ac:spMkLst>
        </pc:spChg>
        <pc:spChg chg="add del">
          <ac:chgData name="" userId="81fac5ef09547406" providerId="LiveId" clId="{F3B2C0D8-AE4B-754B-8473-538F84592BF2}" dt="2019-05-01T18:10:59.860" v="1189" actId="1111"/>
          <ac:spMkLst>
            <pc:docMk/>
            <pc:sldMk cId="2098650449" sldId="292"/>
            <ac:spMk id="3" creationId="{0DD2DC30-1203-6F4C-B6C0-D858159F417F}"/>
          </ac:spMkLst>
        </pc:spChg>
        <pc:spChg chg="add del">
          <ac:chgData name="" userId="81fac5ef09547406" providerId="LiveId" clId="{F3B2C0D8-AE4B-754B-8473-538F84592BF2}" dt="2019-05-01T16:52:45.848" v="1086" actId="478"/>
          <ac:spMkLst>
            <pc:docMk/>
            <pc:sldMk cId="2098650449" sldId="292"/>
            <ac:spMk id="4" creationId="{FA49A79D-A2D6-4340-8DC4-42E136BF3ECA}"/>
          </ac:spMkLst>
        </pc:spChg>
        <pc:spChg chg="add del">
          <ac:chgData name="" userId="81fac5ef09547406" providerId="LiveId" clId="{F3B2C0D8-AE4B-754B-8473-538F84592BF2}" dt="2019-05-01T16:53:06.299" v="1088" actId="478"/>
          <ac:spMkLst>
            <pc:docMk/>
            <pc:sldMk cId="2098650449" sldId="292"/>
            <ac:spMk id="5" creationId="{53CCD40D-C8E0-FC47-A16C-DC25A3D9EF25}"/>
          </ac:spMkLst>
        </pc:spChg>
        <pc:spChg chg="add del">
          <ac:chgData name="" userId="81fac5ef09547406" providerId="LiveId" clId="{F3B2C0D8-AE4B-754B-8473-538F84592BF2}" dt="2019-05-01T16:53:10.895" v="1090" actId="478"/>
          <ac:spMkLst>
            <pc:docMk/>
            <pc:sldMk cId="2098650449" sldId="292"/>
            <ac:spMk id="6" creationId="{D9B60C65-71A7-5E45-89A8-FC1D74B3838D}"/>
          </ac:spMkLst>
        </pc:spChg>
        <pc:spChg chg="add del">
          <ac:chgData name="" userId="81fac5ef09547406" providerId="LiveId" clId="{F3B2C0D8-AE4B-754B-8473-538F84592BF2}" dt="2019-05-01T16:53:14.927" v="1092" actId="478"/>
          <ac:spMkLst>
            <pc:docMk/>
            <pc:sldMk cId="2098650449" sldId="292"/>
            <ac:spMk id="7" creationId="{3CB78696-7B00-A047-BAE6-A7C3332B2070}"/>
          </ac:spMkLst>
        </pc:spChg>
        <pc:spChg chg="add del mod">
          <ac:chgData name="" userId="81fac5ef09547406" providerId="LiveId" clId="{F3B2C0D8-AE4B-754B-8473-538F84592BF2}" dt="2019-05-01T16:53:43.234" v="1096" actId="139"/>
          <ac:spMkLst>
            <pc:docMk/>
            <pc:sldMk cId="2098650449" sldId="292"/>
            <ac:spMk id="8" creationId="{B32C5C65-7678-9844-BF6C-9FF99B26A365}"/>
          </ac:spMkLst>
        </pc:spChg>
        <pc:picChg chg="add del mod">
          <ac:chgData name="" userId="81fac5ef09547406" providerId="LiveId" clId="{F3B2C0D8-AE4B-754B-8473-538F84592BF2}" dt="2019-05-01T17:36:52.321" v="1131" actId="478"/>
          <ac:picMkLst>
            <pc:docMk/>
            <pc:sldMk cId="2098650449" sldId="292"/>
            <ac:picMk id="2" creationId="{F5BE7EEC-B4C8-F640-88B7-3DFC15D4CEFE}"/>
          </ac:picMkLst>
        </pc:picChg>
        <pc:picChg chg="add mod">
          <ac:chgData name="" userId="81fac5ef09547406" providerId="LiveId" clId="{F3B2C0D8-AE4B-754B-8473-538F84592BF2}" dt="2019-05-01T17:38:05.343" v="1142" actId="14100"/>
          <ac:picMkLst>
            <pc:docMk/>
            <pc:sldMk cId="2098650449" sldId="292"/>
            <ac:picMk id="9" creationId="{90243DD0-BBDE-7B43-9A89-9F7E6C941E3A}"/>
          </ac:picMkLst>
        </pc:picChg>
      </pc:sldChg>
      <pc:sldChg chg="modSp add modTransition">
        <pc:chgData name="" userId="81fac5ef09547406" providerId="LiveId" clId="{F3B2C0D8-AE4B-754B-8473-538F84592BF2}" dt="2019-05-01T18:08:47.444" v="1180" actId="12563"/>
        <pc:sldMkLst>
          <pc:docMk/>
          <pc:sldMk cId="1217686091" sldId="294"/>
        </pc:sldMkLst>
        <pc:picChg chg="mod">
          <ac:chgData name="" userId="81fac5ef09547406" providerId="LiveId" clId="{F3B2C0D8-AE4B-754B-8473-538F84592BF2}" dt="2019-04-28T10:20:37.734" v="1026" actId="1440"/>
          <ac:picMkLst>
            <pc:docMk/>
            <pc:sldMk cId="1217686091" sldId="294"/>
            <ac:picMk id="2" creationId="{CC10A6DA-2914-E740-B53A-1AB3311DD189}"/>
          </ac:picMkLst>
        </pc:picChg>
      </pc:sldChg>
      <pc:sldChg chg="addSp delSp modSp new mod ord modTransition setBg modClrScheme chgLayout">
        <pc:chgData name="" userId="81fac5ef09547406" providerId="LiveId" clId="{F3B2C0D8-AE4B-754B-8473-538F84592BF2}" dt="2019-05-01T18:08:47.444" v="1180" actId="12563"/>
        <pc:sldMkLst>
          <pc:docMk/>
          <pc:sldMk cId="562022879" sldId="297"/>
        </pc:sldMkLst>
        <pc:spChg chg="add del mod">
          <ac:chgData name="" userId="81fac5ef09547406" providerId="LiveId" clId="{F3B2C0D8-AE4B-754B-8473-538F84592BF2}" dt="2019-04-26T07:57:40.479" v="861" actId="700"/>
          <ac:spMkLst>
            <pc:docMk/>
            <pc:sldMk cId="562022879" sldId="297"/>
            <ac:spMk id="2" creationId="{4798DD12-8FC6-1444-91CD-D4D6C8E62CE5}"/>
          </ac:spMkLst>
        </pc:spChg>
        <pc:spChg chg="add del mod">
          <ac:chgData name="" userId="81fac5ef09547406" providerId="LiveId" clId="{F3B2C0D8-AE4B-754B-8473-538F84592BF2}" dt="2019-04-26T07:57:40.479" v="861" actId="700"/>
          <ac:spMkLst>
            <pc:docMk/>
            <pc:sldMk cId="562022879" sldId="297"/>
            <ac:spMk id="3" creationId="{076507D2-44F7-9746-9059-94FC5C32A60F}"/>
          </ac:spMkLst>
        </pc:spChg>
        <pc:spChg chg="add del mod">
          <ac:chgData name="" userId="81fac5ef09547406" providerId="LiveId" clId="{F3B2C0D8-AE4B-754B-8473-538F84592BF2}" dt="2019-04-26T07:57:40.479" v="861" actId="700"/>
          <ac:spMkLst>
            <pc:docMk/>
            <pc:sldMk cId="562022879" sldId="297"/>
            <ac:spMk id="4" creationId="{D24E2767-F2D2-DF4F-9160-B851E75E30BF}"/>
          </ac:spMkLst>
        </pc:spChg>
        <pc:spChg chg="add del mod">
          <ac:chgData name="" userId="81fac5ef09547406" providerId="LiveId" clId="{F3B2C0D8-AE4B-754B-8473-538F84592BF2}" dt="2019-04-26T12:23:29.800" v="948" actId="478"/>
          <ac:spMkLst>
            <pc:docMk/>
            <pc:sldMk cId="562022879" sldId="297"/>
            <ac:spMk id="5" creationId="{0628F96A-8BDD-7A47-8DB4-C5937FB0569A}"/>
          </ac:spMkLst>
        </pc:spChg>
        <pc:picChg chg="add mod">
          <ac:chgData name="" userId="81fac5ef09547406" providerId="LiveId" clId="{F3B2C0D8-AE4B-754B-8473-538F84592BF2}" dt="2019-04-28T10:21:16.075" v="1028" actId="1440"/>
          <ac:picMkLst>
            <pc:docMk/>
            <pc:sldMk cId="562022879" sldId="297"/>
            <ac:picMk id="2" creationId="{40BE4D37-BE1D-744F-8E56-4CD8B4286C26}"/>
          </ac:picMkLst>
        </pc:picChg>
      </pc:sldChg>
      <pc:sldChg chg="addSp modSp new mod modTransition setBg">
        <pc:chgData name="" userId="81fac5ef09547406" providerId="LiveId" clId="{F3B2C0D8-AE4B-754B-8473-538F84592BF2}" dt="2019-05-01T18:28:01.847" v="1214" actId="14100"/>
        <pc:sldMkLst>
          <pc:docMk/>
          <pc:sldMk cId="3717517517" sldId="298"/>
        </pc:sldMkLst>
        <pc:picChg chg="add mod">
          <ac:chgData name="" userId="81fac5ef09547406" providerId="LiveId" clId="{F3B2C0D8-AE4B-754B-8473-538F84592BF2}" dt="2019-05-01T18:28:01.847" v="1214" actId="14100"/>
          <ac:picMkLst>
            <pc:docMk/>
            <pc:sldMk cId="3717517517" sldId="298"/>
            <ac:picMk id="2" creationId="{F6FC510E-64F1-034A-876F-BBB39D2C5C01}"/>
          </ac:picMkLst>
        </pc:picChg>
      </pc:sldChg>
      <pc:sldChg chg="addSp modSp new mod modTransition setBg">
        <pc:chgData name="" userId="81fac5ef09547406" providerId="LiveId" clId="{F3B2C0D8-AE4B-754B-8473-538F84592BF2}" dt="2019-05-01T18:08:47.444" v="1180" actId="12563"/>
        <pc:sldMkLst>
          <pc:docMk/>
          <pc:sldMk cId="3899868421" sldId="299"/>
        </pc:sldMkLst>
        <pc:picChg chg="add mod">
          <ac:chgData name="" userId="81fac5ef09547406" providerId="LiveId" clId="{F3B2C0D8-AE4B-754B-8473-538F84592BF2}" dt="2019-04-28T10:27:22.452" v="1070" actId="14861"/>
          <ac:picMkLst>
            <pc:docMk/>
            <pc:sldMk cId="3899868421" sldId="299"/>
            <ac:picMk id="2" creationId="{E5C9AA0D-2D0B-BE4B-93E2-09EF698A99D3}"/>
          </ac:picMkLst>
        </pc:picChg>
      </pc:sldChg>
      <pc:sldChg chg="addSp modSp new modTransition">
        <pc:chgData name="" userId="81fac5ef09547406" providerId="LiveId" clId="{F3B2C0D8-AE4B-754B-8473-538F84592BF2}" dt="2019-05-01T18:08:47.444" v="1180" actId="12563"/>
        <pc:sldMkLst>
          <pc:docMk/>
          <pc:sldMk cId="2203047721" sldId="300"/>
        </pc:sldMkLst>
        <pc:picChg chg="add mod">
          <ac:chgData name="" userId="81fac5ef09547406" providerId="LiveId" clId="{F3B2C0D8-AE4B-754B-8473-538F84592BF2}" dt="2019-04-28T10:20:57.437" v="1027" actId="1440"/>
          <ac:picMkLst>
            <pc:docMk/>
            <pc:sldMk cId="2203047721" sldId="300"/>
            <ac:picMk id="2" creationId="{2C88E989-9964-DB43-B0CA-5F0173E87B1C}"/>
          </ac:picMkLst>
        </pc:picChg>
      </pc:sldChg>
      <pc:sldChg chg="addSp modSp new del">
        <pc:chgData name="" userId="81fac5ef09547406" providerId="LiveId" clId="{F3B2C0D8-AE4B-754B-8473-538F84592BF2}" dt="2019-05-01T16:49:11.528" v="1073" actId="2696"/>
        <pc:sldMkLst>
          <pc:docMk/>
          <pc:sldMk cId="528241362" sldId="301"/>
        </pc:sldMkLst>
        <pc:picChg chg="add mod">
          <ac:chgData name="" userId="81fac5ef09547406" providerId="LiveId" clId="{F3B2C0D8-AE4B-754B-8473-538F84592BF2}" dt="2019-05-01T16:49:00.744" v="1072" actId="1076"/>
          <ac:picMkLst>
            <pc:docMk/>
            <pc:sldMk cId="528241362" sldId="301"/>
            <ac:picMk id="2" creationId="{A22AEDCA-C2C2-3F4E-AB77-B56ACCB223AA}"/>
          </ac:picMkLst>
        </pc:picChg>
      </pc:sldChg>
      <pc:sldChg chg="addSp modSp new modTransition">
        <pc:chgData name="" userId="81fac5ef09547406" providerId="LiveId" clId="{F3B2C0D8-AE4B-754B-8473-538F84592BF2}" dt="2019-05-01T18:08:47.444" v="1180" actId="12563"/>
        <pc:sldMkLst>
          <pc:docMk/>
          <pc:sldMk cId="3462191200" sldId="302"/>
        </pc:sldMkLst>
        <pc:picChg chg="add mod">
          <ac:chgData name="" userId="81fac5ef09547406" providerId="LiveId" clId="{F3B2C0D8-AE4B-754B-8473-538F84592BF2}" dt="2019-04-28T10:22:23.167" v="1036" actId="1440"/>
          <ac:picMkLst>
            <pc:docMk/>
            <pc:sldMk cId="3462191200" sldId="302"/>
            <ac:picMk id="2" creationId="{8D29E622-7FE4-6F42-A0B5-8B0606A29D08}"/>
          </ac:picMkLst>
        </pc:picChg>
        <pc:picChg chg="add mod">
          <ac:chgData name="" userId="81fac5ef09547406" providerId="LiveId" clId="{F3B2C0D8-AE4B-754B-8473-538F84592BF2}" dt="2019-04-28T10:22:34.028" v="1037" actId="1440"/>
          <ac:picMkLst>
            <pc:docMk/>
            <pc:sldMk cId="3462191200" sldId="302"/>
            <ac:picMk id="4" creationId="{1603018D-DC1D-BD48-A940-0D33CAECCF2A}"/>
          </ac:picMkLst>
        </pc:picChg>
      </pc:sldChg>
      <pc:sldChg chg="addSp delSp modSp new mod modTransition setBg addCm delCm">
        <pc:chgData name="" userId="81fac5ef09547406" providerId="LiveId" clId="{F3B2C0D8-AE4B-754B-8473-538F84592BF2}" dt="2019-05-01T18:12:43.547" v="1194"/>
        <pc:sldMkLst>
          <pc:docMk/>
          <pc:sldMk cId="3653266938" sldId="303"/>
        </pc:sldMkLst>
        <pc:spChg chg="add del mod">
          <ac:chgData name="" userId="81fac5ef09547406" providerId="LiveId" clId="{F3B2C0D8-AE4B-754B-8473-538F84592BF2}" dt="2019-05-01T18:10:12.418" v="1186" actId="139"/>
          <ac:spMkLst>
            <pc:docMk/>
            <pc:sldMk cId="3653266938" sldId="303"/>
            <ac:spMk id="2" creationId="{649AC202-6A3A-EA4A-AE5A-91F41675E8C0}"/>
          </ac:spMkLst>
        </pc:spChg>
        <pc:spChg chg="add del">
          <ac:chgData name="" userId="81fac5ef09547406" providerId="LiveId" clId="{F3B2C0D8-AE4B-754B-8473-538F84592BF2}" dt="2019-05-01T18:11:51.834" v="1192" actId="139"/>
          <ac:spMkLst>
            <pc:docMk/>
            <pc:sldMk cId="3653266938" sldId="303"/>
            <ac:spMk id="6" creationId="{84A8D811-B35E-5C47-B57B-165677E63655}"/>
          </ac:spMkLst>
        </pc:spChg>
        <pc:graphicFrameChg chg="add del">
          <ac:chgData name="" userId="81fac5ef09547406" providerId="LiveId" clId="{F3B2C0D8-AE4B-754B-8473-538F84592BF2}" dt="2019-05-01T18:11:01.294" v="1190" actId="3680"/>
          <ac:graphicFrameMkLst>
            <pc:docMk/>
            <pc:sldMk cId="3653266938" sldId="303"/>
            <ac:graphicFrameMk id="4" creationId="{4A81492C-0E4B-9345-80AE-8962F474B350}"/>
          </ac:graphicFrameMkLst>
        </pc:graphicFrameChg>
        <pc:graphicFrameChg chg="add del">
          <ac:chgData name="" userId="81fac5ef09547406" providerId="LiveId" clId="{F3B2C0D8-AE4B-754B-8473-538F84592BF2}" dt="2019-05-01T16:59:08.222" v="1108" actId="3680"/>
          <ac:graphicFrameMkLst>
            <pc:docMk/>
            <pc:sldMk cId="3653266938" sldId="303"/>
            <ac:graphicFrameMk id="5" creationId="{DB49B877-7B6B-4041-88C5-B24AE096FEE4}"/>
          </ac:graphicFrameMkLst>
        </pc:graphicFrameChg>
        <pc:picChg chg="add del mod">
          <ac:chgData name="" userId="81fac5ef09547406" providerId="LiveId" clId="{F3B2C0D8-AE4B-754B-8473-538F84592BF2}" dt="2019-05-01T16:56:46.277" v="1099" actId="21"/>
          <ac:picMkLst>
            <pc:docMk/>
            <pc:sldMk cId="3653266938" sldId="303"/>
            <ac:picMk id="2" creationId="{609BA697-3942-F147-AFB1-F79F4D23402B}"/>
          </ac:picMkLst>
        </pc:picChg>
        <pc:picChg chg="add mod">
          <ac:chgData name="" userId="81fac5ef09547406" providerId="LiveId" clId="{F3B2C0D8-AE4B-754B-8473-538F84592BF2}" dt="2019-05-01T16:58:43.321" v="1106" actId="14100"/>
          <ac:picMkLst>
            <pc:docMk/>
            <pc:sldMk cId="3653266938" sldId="303"/>
            <ac:picMk id="3" creationId="{6A13CEEF-2E77-BD4D-8BE4-49F7CFE697D0}"/>
          </ac:picMkLst>
        </pc:picChg>
      </pc:sldChg>
      <pc:sldChg chg="addSp modSp new mod modTransition setBg">
        <pc:chgData name="" userId="81fac5ef09547406" providerId="LiveId" clId="{F3B2C0D8-AE4B-754B-8473-538F84592BF2}" dt="2019-05-01T18:13:02.105" v="1198" actId="1076"/>
        <pc:sldMkLst>
          <pc:docMk/>
          <pc:sldMk cId="1787569442" sldId="304"/>
        </pc:sldMkLst>
        <pc:picChg chg="add mod">
          <ac:chgData name="" userId="81fac5ef09547406" providerId="LiveId" clId="{F3B2C0D8-AE4B-754B-8473-538F84592BF2}" dt="2019-05-01T18:13:02.105" v="1198" actId="1076"/>
          <ac:picMkLst>
            <pc:docMk/>
            <pc:sldMk cId="1787569442" sldId="304"/>
            <ac:picMk id="2" creationId="{C0429235-FE44-B84A-8115-23ACEBA81207}"/>
          </ac:picMkLst>
        </pc:picChg>
      </pc:sldChg>
      <pc:sldChg chg="addSp modSp new mod modTransition setBg">
        <pc:chgData name="" userId="81fac5ef09547406" providerId="LiveId" clId="{F3B2C0D8-AE4B-754B-8473-538F84592BF2}" dt="2019-05-01T18:13:30.220" v="1200"/>
        <pc:sldMkLst>
          <pc:docMk/>
          <pc:sldMk cId="237232008" sldId="305"/>
        </pc:sldMkLst>
        <pc:picChg chg="add mod">
          <ac:chgData name="" userId="81fac5ef09547406" providerId="LiveId" clId="{F3B2C0D8-AE4B-754B-8473-538F84592BF2}" dt="2019-05-01T18:05:28.789" v="1168" actId="14100"/>
          <ac:picMkLst>
            <pc:docMk/>
            <pc:sldMk cId="237232008" sldId="305"/>
            <ac:picMk id="3" creationId="{9A741A2E-62AA-6346-A897-F7B629CF1E69}"/>
          </ac:picMkLst>
        </pc:picChg>
      </pc:sldChg>
      <pc:sldChg chg="addSp delSp modSp new del">
        <pc:chgData name="" userId="81fac5ef09547406" providerId="LiveId" clId="{F3B2C0D8-AE4B-754B-8473-538F84592BF2}" dt="2019-05-01T17:42:24.244" v="1153" actId="2696"/>
        <pc:sldMkLst>
          <pc:docMk/>
          <pc:sldMk cId="3448901293" sldId="305"/>
        </pc:sldMkLst>
        <pc:picChg chg="add del mod">
          <ac:chgData name="" userId="81fac5ef09547406" providerId="LiveId" clId="{F3B2C0D8-AE4B-754B-8473-538F84592BF2}" dt="2019-05-01T17:41:47.479" v="1152" actId="478"/>
          <ac:picMkLst>
            <pc:docMk/>
            <pc:sldMk cId="3448901293" sldId="305"/>
            <ac:picMk id="2" creationId="{1C3BF5EA-342A-224D-8A76-65F945300F8B}"/>
          </ac:picMkLst>
        </pc:picChg>
      </pc:sldChg>
      <pc:sldChg chg="addSp delSp modSp new mod modTransition setBg">
        <pc:chgData name="" userId="81fac5ef09547406" providerId="LiveId" clId="{F3B2C0D8-AE4B-754B-8473-538F84592BF2}" dt="2019-05-01T18:13:35.695" v="1201"/>
        <pc:sldMkLst>
          <pc:docMk/>
          <pc:sldMk cId="2183645749" sldId="306"/>
        </pc:sldMkLst>
        <pc:spChg chg="del">
          <ac:chgData name="" userId="81fac5ef09547406" providerId="LiveId" clId="{F3B2C0D8-AE4B-754B-8473-538F84592BF2}" dt="2019-05-01T18:05:44.851" v="1169" actId="478"/>
          <ac:spMkLst>
            <pc:docMk/>
            <pc:sldMk cId="2183645749" sldId="306"/>
            <ac:spMk id="2" creationId="{4C34AD73-6A7E-F14B-A9E5-BAB973744ADB}"/>
          </ac:spMkLst>
        </pc:spChg>
        <pc:picChg chg="add mod">
          <ac:chgData name="" userId="81fac5ef09547406" providerId="LiveId" clId="{F3B2C0D8-AE4B-754B-8473-538F84592BF2}" dt="2019-05-01T18:06:32.359" v="1175" actId="14100"/>
          <ac:picMkLst>
            <pc:docMk/>
            <pc:sldMk cId="2183645749" sldId="306"/>
            <ac:picMk id="3" creationId="{B46E4260-CB32-3C49-A8FF-3E504E5A1A97}"/>
          </ac:picMkLst>
        </pc:picChg>
      </pc:sldChg>
      <pc:sldMasterChg chg="modTransition modSldLayout">
        <pc:chgData name="" userId="81fac5ef09547406" providerId="LiveId" clId="{F3B2C0D8-AE4B-754B-8473-538F84592BF2}" dt="2019-05-01T18:08:47.444" v="1180" actId="12563"/>
        <pc:sldMasterMkLst>
          <pc:docMk/>
          <pc:sldMasterMk cId="145373118" sldId="2147483660"/>
        </pc:sldMasterMkLst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3652815884" sldId="2147483661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3719410005" sldId="2147483662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2154206765" sldId="2147483663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484269306" sldId="2147483664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1577080818" sldId="2147483665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1035849077" sldId="2147483666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2673298898" sldId="2147483667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4011201623" sldId="2147483668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3449366417" sldId="2147483669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2152334819" sldId="2147483670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1696575335" sldId="2147483671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4105297917" sldId="2147483672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487455795" sldId="2147483673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755325976" sldId="2147483674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3442080085" sldId="2147483675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630716003" sldId="2147483676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755170822" sldId="2147483677"/>
          </pc:sldLayoutMkLst>
        </pc:sldLayoutChg>
        <pc:sldLayoutChg chg="modTransition">
          <pc:chgData name="" userId="81fac5ef09547406" providerId="LiveId" clId="{F3B2C0D8-AE4B-754B-8473-538F84592BF2}" dt="2019-05-01T18:08:47.444" v="1180" actId="12563"/>
          <pc:sldLayoutMkLst>
            <pc:docMk/>
            <pc:sldMasterMk cId="145373118" sldId="2147483660"/>
            <pc:sldLayoutMk cId="1563369882" sldId="2147483678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1T23:10:12.375" idx="6">
    <p:pos x="10" y="10"/>
    <p:text/>
    <p:extLst>
      <p:ext uri="{C676402C-5697-4E1C-873F-D02D1690AC5C}">
        <p15:threadingInfo xmlns="" xmlns:p15="http://schemas.microsoft.com/office/powerpoint/2012/main" timeZoneBias="-360"/>
      </p:ext>
    </p:extLst>
  </p:cm>
  <p:cm authorId="1" dt="2019-05-02T00:07:25.920" idx="7">
    <p:pos x="106" y="106"/>
    <p:text/>
    <p:extLst>
      <p:ext uri="{C676402C-5697-4E1C-873F-D02D1690AC5C}">
        <p15:threadingInfo xmlns="" xmlns:p15="http://schemas.microsoft.com/office/powerpoint/2012/main" timeZoneBias="-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5T21:49:03.021" idx="3">
    <p:pos x="10" y="10"/>
    <p:text/>
    <p:extLst>
      <p:ext uri="{C676402C-5697-4E1C-873F-D02D1690AC5C}">
        <p15:threadingInfo xmlns="" xmlns:p15="http://schemas.microsoft.com/office/powerpoint/2012/main" timeZoneBias="-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5T21:07:19.649" idx="2">
    <p:pos x="10" y="10"/>
    <p:text/>
    <p:extLst>
      <p:ext uri="{C676402C-5697-4E1C-873F-D02D1690AC5C}">
        <p15:threadingInfo xmlns=""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281588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233481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6575335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0529791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7455795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5325976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2080085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0716003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5170822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34FCC9-D0B3-634B-A64C-A1498CE3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25D977-4D24-4942-BF0D-ACB8B8C78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9DF0E1-E27B-174B-8012-18E8B641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D32-7B4F-1149-A8B3-7EC489767B83}" type="datetimeFigureOut">
              <a:rPr lang="en-US"/>
              <a:pPr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71BC6-257A-A84F-8CD3-553E530F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E738E-589B-C54F-9C6D-932AB3D3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2251-AEC9-6243-8436-3986F2A26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336988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941000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420676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426930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708081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584907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329889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120162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936641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37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slow">
    <p:randomBar dir="vert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2C88E989-9964-DB43-B0CA-5F0173E87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4" y="214542"/>
            <a:ext cx="11404916" cy="6186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0304772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52F98D-AA7B-C44D-9AEF-9755FE6F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600F45C0-539A-E04A-8282-931C04972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7" y="177675"/>
            <a:ext cx="11837805" cy="17004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B6F2713F-47F2-AF41-AD8F-8275DC8B1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7" y="2065586"/>
            <a:ext cx="11837805" cy="46147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47965644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95AA9-94DF-764D-A128-9BF366CA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572" y="230730"/>
            <a:ext cx="7188892" cy="1632857"/>
          </a:xfrm>
        </p:spPr>
        <p:txBody>
          <a:bodyPr/>
          <a:lstStyle/>
          <a:p>
            <a:r>
              <a:rPr lang="en-GB" b="1">
                <a:solidFill>
                  <a:srgbClr val="FF0000"/>
                </a:solidFill>
              </a:rPr>
              <a:t>SKYLARK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308CDDFB-03C6-6A4A-B6D7-8E101C2ED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40" y="2024733"/>
            <a:ext cx="4394284" cy="47816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5DC55A43-40C1-574A-9BD0-1194EF416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6" y="675848"/>
            <a:ext cx="4461267" cy="613056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A56248CC-3C54-BA4B-82F8-73536F25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07" y="2981739"/>
            <a:ext cx="3090257" cy="38762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7910445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EA162-3A5A-C447-AD81-E60B95E7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A741A2E-62AA-6346-A897-F7B629CF1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4" y="141988"/>
            <a:ext cx="11820466" cy="6584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23200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B46E4260-CB32-3C49-A8FF-3E504E5A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5" y="124239"/>
            <a:ext cx="11855962" cy="6602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3645749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C8147F21-C439-6E42-8EF7-1BDD0164F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1" y="212981"/>
            <a:ext cx="11820466" cy="64959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329743765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FCD9B5BA-162A-4F4A-B4D8-A1E3EA56F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1" y="212981"/>
            <a:ext cx="11767221" cy="6424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417093825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81CB170A-0EC0-BE4C-B333-D911A3D9C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4" y="212981"/>
            <a:ext cx="11784969" cy="64781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99666906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41F0C3CF-F4FD-144E-A271-7519B4599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8" y="79202"/>
            <a:ext cx="11926957" cy="67089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978593030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F6FC510E-64F1-034A-876F-BBB39D2C5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5" y="141988"/>
            <a:ext cx="11873711" cy="6549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751751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E5C9AA0D-2D0B-BE4B-93E2-09EF698A9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4" y="124240"/>
            <a:ext cx="11855964" cy="66024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9986842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40BE4D37-BE1D-744F-8E56-4CD8B4286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4" y="141988"/>
            <a:ext cx="11784969" cy="65314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6202287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90243DD0-BBDE-7B43-9A89-9F7E6C941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8" y="124239"/>
            <a:ext cx="11909209" cy="6602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865044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CC10A6DA-2914-E740-B53A-1AB3311DD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5" y="195234"/>
            <a:ext cx="11642981" cy="63361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21768609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97C5A678-649A-114E-A3D4-B09E6B7EC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5" y="195233"/>
            <a:ext cx="11536491" cy="64426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1844078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6A13CEEF-2E77-BD4D-8BE4-49F7CFE69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4" y="141988"/>
            <a:ext cx="11820465" cy="6531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326693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C0429235-FE44-B84A-8115-23ACEBA81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8" y="122464"/>
            <a:ext cx="11855963" cy="6613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756944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D29E622-7FE4-6F42-A0B5-8B0606A29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0" y="137800"/>
            <a:ext cx="11979019" cy="6582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603018D-DC1D-BD48-A940-0D33CAECC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53649"/>
            <a:ext cx="5989509" cy="5566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6219120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EDDBA78C-48CC-9944-ABB1-F6A6D4CE6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8" y="124239"/>
            <a:ext cx="11926957" cy="66024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13916256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Custom</PresentationFormat>
  <Paragraphs>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Droplet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SKYLARK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27</cp:revision>
  <dcterms:modified xsi:type="dcterms:W3CDTF">2020-04-10T05:42:21Z</dcterms:modified>
</cp:coreProperties>
</file>