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6F1ABF-6B1B-48C6-A1CE-0DEC864D852F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71B87B9-8E84-4A8D-87F0-101375477DC1}">
      <dgm:prSet phldrT="[Text]" phldr="1"/>
      <dgm:spPr/>
      <dgm:t>
        <a:bodyPr/>
        <a:lstStyle/>
        <a:p>
          <a:endParaRPr lang="en-US" dirty="0"/>
        </a:p>
      </dgm:t>
    </dgm:pt>
    <dgm:pt modelId="{38FD8437-6FD7-4056-B406-1D947AFF8AA5}" type="parTrans" cxnId="{D5542377-CD69-45AB-9B19-6F16E6AFEAF5}">
      <dgm:prSet/>
      <dgm:spPr/>
      <dgm:t>
        <a:bodyPr/>
        <a:lstStyle/>
        <a:p>
          <a:endParaRPr lang="en-US"/>
        </a:p>
      </dgm:t>
    </dgm:pt>
    <dgm:pt modelId="{85701BFF-455E-4041-8811-3B84269BEB2A}" type="sibTrans" cxnId="{D5542377-CD69-45AB-9B19-6F16E6AFEAF5}">
      <dgm:prSet/>
      <dgm:spPr/>
      <dgm:t>
        <a:bodyPr/>
        <a:lstStyle/>
        <a:p>
          <a:endParaRPr lang="en-US"/>
        </a:p>
      </dgm:t>
    </dgm:pt>
    <dgm:pt modelId="{FB4EAD2D-CE34-4C8C-AA65-D3B2669CC12B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জন্ম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১৮৯৯ খ্রিঃ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২৪ শে মে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8FD82712-4913-4A5F-95E3-1AE39310E1D0}" type="parTrans" cxnId="{9971938F-0A1F-465E-9014-D18F48C1087E}">
      <dgm:prSet/>
      <dgm:spPr/>
      <dgm:t>
        <a:bodyPr/>
        <a:lstStyle/>
        <a:p>
          <a:endParaRPr lang="en-US"/>
        </a:p>
      </dgm:t>
    </dgm:pt>
    <dgm:pt modelId="{215435BB-9560-46B6-A723-C12712F9BABC}" type="sibTrans" cxnId="{9971938F-0A1F-465E-9014-D18F48C1087E}">
      <dgm:prSet/>
      <dgm:spPr/>
      <dgm:t>
        <a:bodyPr/>
        <a:lstStyle/>
        <a:p>
          <a:endParaRPr lang="en-US"/>
        </a:p>
      </dgm:t>
    </dgm:pt>
    <dgm:pt modelId="{8740C382-8752-415F-B15C-E22DB145AEAF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বিদ্রোহী কবি হিসেবে নন্দিত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59D63DBD-7FE3-42CF-8F46-1454CCFAD20E}" type="parTrans" cxnId="{641F06C5-08D8-48E9-B3DE-59D73E8FB86C}">
      <dgm:prSet/>
      <dgm:spPr/>
      <dgm:t>
        <a:bodyPr/>
        <a:lstStyle/>
        <a:p>
          <a:endParaRPr lang="en-US"/>
        </a:p>
      </dgm:t>
    </dgm:pt>
    <dgm:pt modelId="{CB935A11-4D91-4B17-988E-A15EC4958E4B}" type="sibTrans" cxnId="{641F06C5-08D8-48E9-B3DE-59D73E8FB86C}">
      <dgm:prSet/>
      <dgm:spPr/>
      <dgm:t>
        <a:bodyPr/>
        <a:lstStyle/>
        <a:p>
          <a:endParaRPr lang="en-US"/>
        </a:p>
      </dgm:t>
    </dgm:pt>
    <dgm:pt modelId="{F9069AC3-6595-4BF0-A82F-D5B3B652804D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চল্ চল্ চল্ 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গান টি আমাদের 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রণ সংগীত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2EC47124-FE38-4A31-BE35-DDADCE225B38}" type="parTrans" cxnId="{D762B03E-8E15-4FB0-8821-E5F5BAD620B2}">
      <dgm:prSet/>
      <dgm:spPr/>
      <dgm:t>
        <a:bodyPr/>
        <a:lstStyle/>
        <a:p>
          <a:endParaRPr lang="en-US"/>
        </a:p>
      </dgm:t>
    </dgm:pt>
    <dgm:pt modelId="{42AA10AA-421D-46FF-8399-7BF4531F9535}" type="sibTrans" cxnId="{D762B03E-8E15-4FB0-8821-E5F5BAD620B2}">
      <dgm:prSet/>
      <dgm:spPr/>
      <dgm:t>
        <a:bodyPr/>
        <a:lstStyle/>
        <a:p>
          <a:endParaRPr lang="en-US"/>
        </a:p>
      </dgm:t>
    </dgm:pt>
    <dgm:pt modelId="{950D7DA3-51E2-4FB2-BEE3-752C08B840EC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মৃত্যুঃ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১৯৭৬ খ্রিঃ 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২৯ শে আগষ্ঠ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13579047-7738-4FA5-8ADA-B2B7AB8D8FCE}" type="parTrans" cxnId="{99604FBD-1388-43F6-AF27-85837615A8E4}">
      <dgm:prSet/>
      <dgm:spPr/>
      <dgm:t>
        <a:bodyPr/>
        <a:lstStyle/>
        <a:p>
          <a:endParaRPr lang="en-US"/>
        </a:p>
      </dgm:t>
    </dgm:pt>
    <dgm:pt modelId="{CB4DBB23-9A42-4BD9-9CEF-9BE8704ECC89}" type="sibTrans" cxnId="{99604FBD-1388-43F6-AF27-85837615A8E4}">
      <dgm:prSet/>
      <dgm:spPr/>
      <dgm:t>
        <a:bodyPr/>
        <a:lstStyle/>
        <a:p>
          <a:endParaRPr lang="en-US"/>
        </a:p>
      </dgm:t>
    </dgm:pt>
    <dgm:pt modelId="{8270A510-8815-416B-95E4-57443F0A2EE7}">
      <dgm:prSet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ছোটদের জন্য অনেক গল্প, কবিতা  লিখেছেন ।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F1E8B2D1-62DB-4BD2-995B-C86B9284A7A3}" type="parTrans" cxnId="{A3093A13-4BFC-428E-B5B9-4BA0F200F3CB}">
      <dgm:prSet/>
      <dgm:spPr/>
      <dgm:t>
        <a:bodyPr/>
        <a:lstStyle/>
        <a:p>
          <a:endParaRPr lang="en-US"/>
        </a:p>
      </dgm:t>
    </dgm:pt>
    <dgm:pt modelId="{D95FDD6F-CEF0-4781-ABBA-FE3ADC88B654}" type="sibTrans" cxnId="{A3093A13-4BFC-428E-B5B9-4BA0F200F3CB}">
      <dgm:prSet/>
      <dgm:spPr/>
      <dgm:t>
        <a:bodyPr/>
        <a:lstStyle/>
        <a:p>
          <a:endParaRPr lang="en-US"/>
        </a:p>
      </dgm:t>
    </dgm:pt>
    <dgm:pt modelId="{31CF8DC3-C673-4444-9F36-3BAC0346A2B3}">
      <dgm:prSet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আমাদের জাতীয় কবি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F5D189D4-0FB3-44A4-B1E6-2A064D62C0D6}" type="parTrans" cxnId="{789B5965-E0F3-4C37-84E8-EEFB525F7F90}">
      <dgm:prSet/>
      <dgm:spPr/>
      <dgm:t>
        <a:bodyPr/>
        <a:lstStyle/>
        <a:p>
          <a:endParaRPr lang="en-US"/>
        </a:p>
      </dgm:t>
    </dgm:pt>
    <dgm:pt modelId="{9BFB7306-7205-48D8-AD33-E0B1BE0D7F31}" type="sibTrans" cxnId="{789B5965-E0F3-4C37-84E8-EEFB525F7F90}">
      <dgm:prSet/>
      <dgm:spPr/>
      <dgm:t>
        <a:bodyPr/>
        <a:lstStyle/>
        <a:p>
          <a:endParaRPr lang="en-US"/>
        </a:p>
      </dgm:t>
    </dgm:pt>
    <dgm:pt modelId="{5080BC4E-8936-45E0-86B8-779039D47916}" type="pres">
      <dgm:prSet presAssocID="{356F1ABF-6B1B-48C6-A1CE-0DEC864D852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7B0C17-5941-4A0B-8E98-ABBD4AEAA215}" type="pres">
      <dgm:prSet presAssocID="{C71B87B9-8E84-4A8D-87F0-101375477DC1}" presName="centerShape" presStyleLbl="node0" presStyleIdx="0" presStyleCnt="1"/>
      <dgm:spPr/>
      <dgm:t>
        <a:bodyPr/>
        <a:lstStyle/>
        <a:p>
          <a:endParaRPr lang="en-US"/>
        </a:p>
      </dgm:t>
    </dgm:pt>
    <dgm:pt modelId="{4A4A577C-9E95-4654-B489-D57886C88F2F}" type="pres">
      <dgm:prSet presAssocID="{8FD82712-4913-4A5F-95E3-1AE39310E1D0}" presName="parTrans" presStyleLbl="sibTrans2D1" presStyleIdx="0" presStyleCnt="6"/>
      <dgm:spPr/>
      <dgm:t>
        <a:bodyPr/>
        <a:lstStyle/>
        <a:p>
          <a:endParaRPr lang="en-US"/>
        </a:p>
      </dgm:t>
    </dgm:pt>
    <dgm:pt modelId="{E99E199C-65BF-4FFC-A890-796F77BE6FD6}" type="pres">
      <dgm:prSet presAssocID="{8FD82712-4913-4A5F-95E3-1AE39310E1D0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C45CE722-6519-4513-BA57-2F1E9147FC16}" type="pres">
      <dgm:prSet presAssocID="{FB4EAD2D-CE34-4C8C-AA65-D3B2669CC12B}" presName="node" presStyleLbl="node1" presStyleIdx="0" presStyleCnt="6" custScaleX="116711" custScaleY="134909" custRadScaleRad="98887" custRadScaleInc="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C67603-53A3-4248-A547-9FBCD1DFBB13}" type="pres">
      <dgm:prSet presAssocID="{59D63DBD-7FE3-42CF-8F46-1454CCFAD20E}" presName="parTrans" presStyleLbl="sibTrans2D1" presStyleIdx="1" presStyleCnt="6"/>
      <dgm:spPr/>
      <dgm:t>
        <a:bodyPr/>
        <a:lstStyle/>
        <a:p>
          <a:endParaRPr lang="en-US"/>
        </a:p>
      </dgm:t>
    </dgm:pt>
    <dgm:pt modelId="{EB24AE88-6108-458C-A3D1-CDA325AD06BB}" type="pres">
      <dgm:prSet presAssocID="{59D63DBD-7FE3-42CF-8F46-1454CCFAD20E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17FF52E6-E522-4A77-BA5E-E70C14AA7EA1}" type="pres">
      <dgm:prSet presAssocID="{8740C382-8752-415F-B15C-E22DB145AEAF}" presName="node" presStyleLbl="node1" presStyleIdx="1" presStyleCnt="6" custScaleX="137742" custScaleY="1306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FE16F-F536-4209-B678-988128B6FB02}" type="pres">
      <dgm:prSet presAssocID="{F1E8B2D1-62DB-4BD2-995B-C86B9284A7A3}" presName="parTrans" presStyleLbl="sibTrans2D1" presStyleIdx="2" presStyleCnt="6"/>
      <dgm:spPr/>
      <dgm:t>
        <a:bodyPr/>
        <a:lstStyle/>
        <a:p>
          <a:endParaRPr lang="en-US"/>
        </a:p>
      </dgm:t>
    </dgm:pt>
    <dgm:pt modelId="{4CB1D91B-C83B-4935-A695-77BA1B0D17C5}" type="pres">
      <dgm:prSet presAssocID="{F1E8B2D1-62DB-4BD2-995B-C86B9284A7A3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568C8FCC-B666-4DA8-A396-D0B9ED5C7CC8}" type="pres">
      <dgm:prSet presAssocID="{8270A510-8815-416B-95E4-57443F0A2EE7}" presName="node" presStyleLbl="node1" presStyleIdx="2" presStyleCnt="6" custScaleX="134194" custScaleY="120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CBA53-B6C9-4B31-94A1-C14693704F3E}" type="pres">
      <dgm:prSet presAssocID="{2EC47124-FE38-4A31-BE35-DDADCE225B38}" presName="parTrans" presStyleLbl="sibTrans2D1" presStyleIdx="3" presStyleCnt="6"/>
      <dgm:spPr/>
      <dgm:t>
        <a:bodyPr/>
        <a:lstStyle/>
        <a:p>
          <a:endParaRPr lang="en-US"/>
        </a:p>
      </dgm:t>
    </dgm:pt>
    <dgm:pt modelId="{2B5F74F7-4F9F-431D-AF75-B3DAAA9B376F}" type="pres">
      <dgm:prSet presAssocID="{2EC47124-FE38-4A31-BE35-DDADCE225B38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C551EA90-9531-405C-BD54-2D6516860CB2}" type="pres">
      <dgm:prSet presAssocID="{F9069AC3-6595-4BF0-A82F-D5B3B652804D}" presName="node" presStyleLbl="node1" presStyleIdx="3" presStyleCnt="6" custScaleX="159515" custScaleY="104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86F2E-0876-4979-BE7D-5539320A4C55}" type="pres">
      <dgm:prSet presAssocID="{F5D189D4-0FB3-44A4-B1E6-2A064D62C0D6}" presName="parTrans" presStyleLbl="sibTrans2D1" presStyleIdx="4" presStyleCnt="6"/>
      <dgm:spPr/>
      <dgm:t>
        <a:bodyPr/>
        <a:lstStyle/>
        <a:p>
          <a:endParaRPr lang="en-US"/>
        </a:p>
      </dgm:t>
    </dgm:pt>
    <dgm:pt modelId="{0D8F12B2-007A-4B2D-98C5-EAEBCDD79973}" type="pres">
      <dgm:prSet presAssocID="{F5D189D4-0FB3-44A4-B1E6-2A064D62C0D6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A2F3B784-B780-4649-B425-B78208CD3F43}" type="pres">
      <dgm:prSet presAssocID="{31CF8DC3-C673-4444-9F36-3BAC0346A2B3}" presName="node" presStyleLbl="node1" presStyleIdx="4" presStyleCnt="6" custRadScaleRad="100215" custRadScaleInc="-2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C0D63C-FD98-47BB-8DD2-244793177E1B}" type="pres">
      <dgm:prSet presAssocID="{13579047-7738-4FA5-8ADA-B2B7AB8D8FCE}" presName="parTrans" presStyleLbl="sibTrans2D1" presStyleIdx="5" presStyleCnt="6"/>
      <dgm:spPr/>
      <dgm:t>
        <a:bodyPr/>
        <a:lstStyle/>
        <a:p>
          <a:endParaRPr lang="en-US"/>
        </a:p>
      </dgm:t>
    </dgm:pt>
    <dgm:pt modelId="{7327F958-73FC-4E7E-9833-EC9801F2963D}" type="pres">
      <dgm:prSet presAssocID="{13579047-7738-4FA5-8ADA-B2B7AB8D8FCE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0661043F-7279-41AC-8FB8-630A92024939}" type="pres">
      <dgm:prSet presAssocID="{950D7DA3-51E2-4FB2-BEE3-752C08B840EC}" presName="node" presStyleLbl="node1" presStyleIdx="5" presStyleCnt="6" custScaleX="117257" custScaleY="135538" custRadScaleRad="99097" custRadScaleInc="-1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261CF1-85A1-4843-90DB-15ED2EE245EE}" type="presOf" srcId="{F1E8B2D1-62DB-4BD2-995B-C86B9284A7A3}" destId="{BE0FE16F-F536-4209-B678-988128B6FB02}" srcOrd="0" destOrd="0" presId="urn:microsoft.com/office/officeart/2005/8/layout/radial5"/>
    <dgm:cxn modelId="{5029089C-4916-48BB-B790-0A280D47BC49}" type="presOf" srcId="{8FD82712-4913-4A5F-95E3-1AE39310E1D0}" destId="{4A4A577C-9E95-4654-B489-D57886C88F2F}" srcOrd="0" destOrd="0" presId="urn:microsoft.com/office/officeart/2005/8/layout/radial5"/>
    <dgm:cxn modelId="{53DF046C-DC4F-4948-A183-383FA5BBC33A}" type="presOf" srcId="{FB4EAD2D-CE34-4C8C-AA65-D3B2669CC12B}" destId="{C45CE722-6519-4513-BA57-2F1E9147FC16}" srcOrd="0" destOrd="0" presId="urn:microsoft.com/office/officeart/2005/8/layout/radial5"/>
    <dgm:cxn modelId="{810EAE3C-D327-4BE1-BE75-A8CEE78C681D}" type="presOf" srcId="{F1E8B2D1-62DB-4BD2-995B-C86B9284A7A3}" destId="{4CB1D91B-C83B-4935-A695-77BA1B0D17C5}" srcOrd="1" destOrd="0" presId="urn:microsoft.com/office/officeart/2005/8/layout/radial5"/>
    <dgm:cxn modelId="{4AF5B88C-9B95-455D-9E8D-D3BD54595A0C}" type="presOf" srcId="{8270A510-8815-416B-95E4-57443F0A2EE7}" destId="{568C8FCC-B666-4DA8-A396-D0B9ED5C7CC8}" srcOrd="0" destOrd="0" presId="urn:microsoft.com/office/officeart/2005/8/layout/radial5"/>
    <dgm:cxn modelId="{D762B03E-8E15-4FB0-8821-E5F5BAD620B2}" srcId="{C71B87B9-8E84-4A8D-87F0-101375477DC1}" destId="{F9069AC3-6595-4BF0-A82F-D5B3B652804D}" srcOrd="3" destOrd="0" parTransId="{2EC47124-FE38-4A31-BE35-DDADCE225B38}" sibTransId="{42AA10AA-421D-46FF-8399-7BF4531F9535}"/>
    <dgm:cxn modelId="{418AF9B4-96A0-4070-AEEF-635B7D83697C}" type="presOf" srcId="{8FD82712-4913-4A5F-95E3-1AE39310E1D0}" destId="{E99E199C-65BF-4FFC-A890-796F77BE6FD6}" srcOrd="1" destOrd="0" presId="urn:microsoft.com/office/officeart/2005/8/layout/radial5"/>
    <dgm:cxn modelId="{9FEC280D-23DE-4A83-B9AC-67E663DFEE6D}" type="presOf" srcId="{2EC47124-FE38-4A31-BE35-DDADCE225B38}" destId="{2B5F74F7-4F9F-431D-AF75-B3DAAA9B376F}" srcOrd="1" destOrd="0" presId="urn:microsoft.com/office/officeart/2005/8/layout/radial5"/>
    <dgm:cxn modelId="{6011F6E0-660C-4BC6-A9B3-2F82CCCD136D}" type="presOf" srcId="{8740C382-8752-415F-B15C-E22DB145AEAF}" destId="{17FF52E6-E522-4A77-BA5E-E70C14AA7EA1}" srcOrd="0" destOrd="0" presId="urn:microsoft.com/office/officeart/2005/8/layout/radial5"/>
    <dgm:cxn modelId="{D5086E61-BE63-49F9-86C7-E39AD4DA3282}" type="presOf" srcId="{F9069AC3-6595-4BF0-A82F-D5B3B652804D}" destId="{C551EA90-9531-405C-BD54-2D6516860CB2}" srcOrd="0" destOrd="0" presId="urn:microsoft.com/office/officeart/2005/8/layout/radial5"/>
    <dgm:cxn modelId="{A6B15349-DAFE-4F45-B735-125354B4AC5F}" type="presOf" srcId="{F5D189D4-0FB3-44A4-B1E6-2A064D62C0D6}" destId="{0D8F12B2-007A-4B2D-98C5-EAEBCDD79973}" srcOrd="1" destOrd="0" presId="urn:microsoft.com/office/officeart/2005/8/layout/radial5"/>
    <dgm:cxn modelId="{641F06C5-08D8-48E9-B3DE-59D73E8FB86C}" srcId="{C71B87B9-8E84-4A8D-87F0-101375477DC1}" destId="{8740C382-8752-415F-B15C-E22DB145AEAF}" srcOrd="1" destOrd="0" parTransId="{59D63DBD-7FE3-42CF-8F46-1454CCFAD20E}" sibTransId="{CB935A11-4D91-4B17-988E-A15EC4958E4B}"/>
    <dgm:cxn modelId="{D5542377-CD69-45AB-9B19-6F16E6AFEAF5}" srcId="{356F1ABF-6B1B-48C6-A1CE-0DEC864D852F}" destId="{C71B87B9-8E84-4A8D-87F0-101375477DC1}" srcOrd="0" destOrd="0" parTransId="{38FD8437-6FD7-4056-B406-1D947AFF8AA5}" sibTransId="{85701BFF-455E-4041-8811-3B84269BEB2A}"/>
    <dgm:cxn modelId="{F29B420F-20C1-475D-97C9-8487B7B1AD4A}" type="presOf" srcId="{C71B87B9-8E84-4A8D-87F0-101375477DC1}" destId="{ED7B0C17-5941-4A0B-8E98-ABBD4AEAA215}" srcOrd="0" destOrd="0" presId="urn:microsoft.com/office/officeart/2005/8/layout/radial5"/>
    <dgm:cxn modelId="{FF96E5DC-DF82-45AB-857D-A46897D8A2DF}" type="presOf" srcId="{950D7DA3-51E2-4FB2-BEE3-752C08B840EC}" destId="{0661043F-7279-41AC-8FB8-630A92024939}" srcOrd="0" destOrd="0" presId="urn:microsoft.com/office/officeart/2005/8/layout/radial5"/>
    <dgm:cxn modelId="{99604FBD-1388-43F6-AF27-85837615A8E4}" srcId="{C71B87B9-8E84-4A8D-87F0-101375477DC1}" destId="{950D7DA3-51E2-4FB2-BEE3-752C08B840EC}" srcOrd="5" destOrd="0" parTransId="{13579047-7738-4FA5-8ADA-B2B7AB8D8FCE}" sibTransId="{CB4DBB23-9A42-4BD9-9CEF-9BE8704ECC89}"/>
    <dgm:cxn modelId="{A497F1A4-2D53-43C5-ACF9-7968447F274D}" type="presOf" srcId="{59D63DBD-7FE3-42CF-8F46-1454CCFAD20E}" destId="{57C67603-53A3-4248-A547-9FBCD1DFBB13}" srcOrd="0" destOrd="0" presId="urn:microsoft.com/office/officeart/2005/8/layout/radial5"/>
    <dgm:cxn modelId="{28921598-2FD6-45AF-9ED3-82B712CBF54B}" type="presOf" srcId="{13579047-7738-4FA5-8ADA-B2B7AB8D8FCE}" destId="{7327F958-73FC-4E7E-9833-EC9801F2963D}" srcOrd="1" destOrd="0" presId="urn:microsoft.com/office/officeart/2005/8/layout/radial5"/>
    <dgm:cxn modelId="{14284DDB-3720-44EB-AA23-523C549DF329}" type="presOf" srcId="{2EC47124-FE38-4A31-BE35-DDADCE225B38}" destId="{62DCBA53-B6C9-4B31-94A1-C14693704F3E}" srcOrd="0" destOrd="0" presId="urn:microsoft.com/office/officeart/2005/8/layout/radial5"/>
    <dgm:cxn modelId="{3C950FA7-B963-40EF-B48B-BEA9AA300643}" type="presOf" srcId="{F5D189D4-0FB3-44A4-B1E6-2A064D62C0D6}" destId="{1A786F2E-0876-4979-BE7D-5539320A4C55}" srcOrd="0" destOrd="0" presId="urn:microsoft.com/office/officeart/2005/8/layout/radial5"/>
    <dgm:cxn modelId="{BA469410-1429-4EA8-B8C0-8C67DB5B92B8}" type="presOf" srcId="{31CF8DC3-C673-4444-9F36-3BAC0346A2B3}" destId="{A2F3B784-B780-4649-B425-B78208CD3F43}" srcOrd="0" destOrd="0" presId="urn:microsoft.com/office/officeart/2005/8/layout/radial5"/>
    <dgm:cxn modelId="{1D685B2A-F927-40C4-8764-0627D8C5C6A1}" type="presOf" srcId="{59D63DBD-7FE3-42CF-8F46-1454CCFAD20E}" destId="{EB24AE88-6108-458C-A3D1-CDA325AD06BB}" srcOrd="1" destOrd="0" presId="urn:microsoft.com/office/officeart/2005/8/layout/radial5"/>
    <dgm:cxn modelId="{9971938F-0A1F-465E-9014-D18F48C1087E}" srcId="{C71B87B9-8E84-4A8D-87F0-101375477DC1}" destId="{FB4EAD2D-CE34-4C8C-AA65-D3B2669CC12B}" srcOrd="0" destOrd="0" parTransId="{8FD82712-4913-4A5F-95E3-1AE39310E1D0}" sibTransId="{215435BB-9560-46B6-A723-C12712F9BABC}"/>
    <dgm:cxn modelId="{2D4D1A4D-75E9-4303-955F-0053EC4388A5}" type="presOf" srcId="{356F1ABF-6B1B-48C6-A1CE-0DEC864D852F}" destId="{5080BC4E-8936-45E0-86B8-779039D47916}" srcOrd="0" destOrd="0" presId="urn:microsoft.com/office/officeart/2005/8/layout/radial5"/>
    <dgm:cxn modelId="{789B5965-E0F3-4C37-84E8-EEFB525F7F90}" srcId="{C71B87B9-8E84-4A8D-87F0-101375477DC1}" destId="{31CF8DC3-C673-4444-9F36-3BAC0346A2B3}" srcOrd="4" destOrd="0" parTransId="{F5D189D4-0FB3-44A4-B1E6-2A064D62C0D6}" sibTransId="{9BFB7306-7205-48D8-AD33-E0B1BE0D7F31}"/>
    <dgm:cxn modelId="{A3093A13-4BFC-428E-B5B9-4BA0F200F3CB}" srcId="{C71B87B9-8E84-4A8D-87F0-101375477DC1}" destId="{8270A510-8815-416B-95E4-57443F0A2EE7}" srcOrd="2" destOrd="0" parTransId="{F1E8B2D1-62DB-4BD2-995B-C86B9284A7A3}" sibTransId="{D95FDD6F-CEF0-4781-ABBA-FE3ADC88B654}"/>
    <dgm:cxn modelId="{0FAA5477-C58F-4AB4-801E-793EB823E499}" type="presOf" srcId="{13579047-7738-4FA5-8ADA-B2B7AB8D8FCE}" destId="{F9C0D63C-FD98-47BB-8DD2-244793177E1B}" srcOrd="0" destOrd="0" presId="urn:microsoft.com/office/officeart/2005/8/layout/radial5"/>
    <dgm:cxn modelId="{6B8B02C6-CBF4-4D6D-B7C1-6CF088A1D1DE}" type="presParOf" srcId="{5080BC4E-8936-45E0-86B8-779039D47916}" destId="{ED7B0C17-5941-4A0B-8E98-ABBD4AEAA215}" srcOrd="0" destOrd="0" presId="urn:microsoft.com/office/officeart/2005/8/layout/radial5"/>
    <dgm:cxn modelId="{E9090314-664B-4438-8B77-353E02CEBDBB}" type="presParOf" srcId="{5080BC4E-8936-45E0-86B8-779039D47916}" destId="{4A4A577C-9E95-4654-B489-D57886C88F2F}" srcOrd="1" destOrd="0" presId="urn:microsoft.com/office/officeart/2005/8/layout/radial5"/>
    <dgm:cxn modelId="{4B3290BF-0076-49EF-8389-A58F154D7FBE}" type="presParOf" srcId="{4A4A577C-9E95-4654-B489-D57886C88F2F}" destId="{E99E199C-65BF-4FFC-A890-796F77BE6FD6}" srcOrd="0" destOrd="0" presId="urn:microsoft.com/office/officeart/2005/8/layout/radial5"/>
    <dgm:cxn modelId="{75F2BFD2-741E-4BB8-A47D-7F6D05BC052D}" type="presParOf" srcId="{5080BC4E-8936-45E0-86B8-779039D47916}" destId="{C45CE722-6519-4513-BA57-2F1E9147FC16}" srcOrd="2" destOrd="0" presId="urn:microsoft.com/office/officeart/2005/8/layout/radial5"/>
    <dgm:cxn modelId="{B75BE1C6-AE8B-4693-A2CA-86F2AE4F480B}" type="presParOf" srcId="{5080BC4E-8936-45E0-86B8-779039D47916}" destId="{57C67603-53A3-4248-A547-9FBCD1DFBB13}" srcOrd="3" destOrd="0" presId="urn:microsoft.com/office/officeart/2005/8/layout/radial5"/>
    <dgm:cxn modelId="{A7AA442B-E86B-4E9A-8268-DBDAF95FF366}" type="presParOf" srcId="{57C67603-53A3-4248-A547-9FBCD1DFBB13}" destId="{EB24AE88-6108-458C-A3D1-CDA325AD06BB}" srcOrd="0" destOrd="0" presId="urn:microsoft.com/office/officeart/2005/8/layout/radial5"/>
    <dgm:cxn modelId="{21568974-5AF4-4340-8B69-D7D73DB08E9D}" type="presParOf" srcId="{5080BC4E-8936-45E0-86B8-779039D47916}" destId="{17FF52E6-E522-4A77-BA5E-E70C14AA7EA1}" srcOrd="4" destOrd="0" presId="urn:microsoft.com/office/officeart/2005/8/layout/radial5"/>
    <dgm:cxn modelId="{06B89F0F-DA5D-4935-B319-8DB6FFDCD5FF}" type="presParOf" srcId="{5080BC4E-8936-45E0-86B8-779039D47916}" destId="{BE0FE16F-F536-4209-B678-988128B6FB02}" srcOrd="5" destOrd="0" presId="urn:microsoft.com/office/officeart/2005/8/layout/radial5"/>
    <dgm:cxn modelId="{0F2C6119-A556-4FC9-B1B1-2BA33DBD4ACF}" type="presParOf" srcId="{BE0FE16F-F536-4209-B678-988128B6FB02}" destId="{4CB1D91B-C83B-4935-A695-77BA1B0D17C5}" srcOrd="0" destOrd="0" presId="urn:microsoft.com/office/officeart/2005/8/layout/radial5"/>
    <dgm:cxn modelId="{CB913E7F-699F-4D55-A556-4D9BF94C9A48}" type="presParOf" srcId="{5080BC4E-8936-45E0-86B8-779039D47916}" destId="{568C8FCC-B666-4DA8-A396-D0B9ED5C7CC8}" srcOrd="6" destOrd="0" presId="urn:microsoft.com/office/officeart/2005/8/layout/radial5"/>
    <dgm:cxn modelId="{69B1EEF1-AF47-4E83-A605-464E0692075C}" type="presParOf" srcId="{5080BC4E-8936-45E0-86B8-779039D47916}" destId="{62DCBA53-B6C9-4B31-94A1-C14693704F3E}" srcOrd="7" destOrd="0" presId="urn:microsoft.com/office/officeart/2005/8/layout/radial5"/>
    <dgm:cxn modelId="{D4AA2623-1E12-48E7-9D72-30CF56749522}" type="presParOf" srcId="{62DCBA53-B6C9-4B31-94A1-C14693704F3E}" destId="{2B5F74F7-4F9F-431D-AF75-B3DAAA9B376F}" srcOrd="0" destOrd="0" presId="urn:microsoft.com/office/officeart/2005/8/layout/radial5"/>
    <dgm:cxn modelId="{5DC9A8FD-010A-42BC-9EF5-1889EB299A0F}" type="presParOf" srcId="{5080BC4E-8936-45E0-86B8-779039D47916}" destId="{C551EA90-9531-405C-BD54-2D6516860CB2}" srcOrd="8" destOrd="0" presId="urn:microsoft.com/office/officeart/2005/8/layout/radial5"/>
    <dgm:cxn modelId="{95B5F1A2-E553-4D22-87B8-94BA7AB181A9}" type="presParOf" srcId="{5080BC4E-8936-45E0-86B8-779039D47916}" destId="{1A786F2E-0876-4979-BE7D-5539320A4C55}" srcOrd="9" destOrd="0" presId="urn:microsoft.com/office/officeart/2005/8/layout/radial5"/>
    <dgm:cxn modelId="{0B797FE5-AECC-4999-9835-698EA08FCED4}" type="presParOf" srcId="{1A786F2E-0876-4979-BE7D-5539320A4C55}" destId="{0D8F12B2-007A-4B2D-98C5-EAEBCDD79973}" srcOrd="0" destOrd="0" presId="urn:microsoft.com/office/officeart/2005/8/layout/radial5"/>
    <dgm:cxn modelId="{6878C995-0E60-44C6-ACFF-1AF3182C37C8}" type="presParOf" srcId="{5080BC4E-8936-45E0-86B8-779039D47916}" destId="{A2F3B784-B780-4649-B425-B78208CD3F43}" srcOrd="10" destOrd="0" presId="urn:microsoft.com/office/officeart/2005/8/layout/radial5"/>
    <dgm:cxn modelId="{432EF93B-90BA-447E-8B28-AC2899E4EDF7}" type="presParOf" srcId="{5080BC4E-8936-45E0-86B8-779039D47916}" destId="{F9C0D63C-FD98-47BB-8DD2-244793177E1B}" srcOrd="11" destOrd="0" presId="urn:microsoft.com/office/officeart/2005/8/layout/radial5"/>
    <dgm:cxn modelId="{DD4604B6-C62B-4C40-A71F-6E8E0401B072}" type="presParOf" srcId="{F9C0D63C-FD98-47BB-8DD2-244793177E1B}" destId="{7327F958-73FC-4E7E-9833-EC9801F2963D}" srcOrd="0" destOrd="0" presId="urn:microsoft.com/office/officeart/2005/8/layout/radial5"/>
    <dgm:cxn modelId="{A9BB6E84-4D0D-418C-9C6F-2D2FC7902AA5}" type="presParOf" srcId="{5080BC4E-8936-45E0-86B8-779039D47916}" destId="{0661043F-7279-41AC-8FB8-630A92024939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B0C17-5941-4A0B-8E98-ABBD4AEAA215}">
      <dsp:nvSpPr>
        <dsp:cNvPr id="0" name=""/>
        <dsp:cNvSpPr/>
      </dsp:nvSpPr>
      <dsp:spPr>
        <a:xfrm>
          <a:off x="3301335" y="1967368"/>
          <a:ext cx="1189554" cy="11895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3475541" y="2141574"/>
        <a:ext cx="841142" cy="841142"/>
      </dsp:txXfrm>
    </dsp:sp>
    <dsp:sp modelId="{4A4A577C-9E95-4654-B489-D57886C88F2F}">
      <dsp:nvSpPr>
        <dsp:cNvPr id="0" name=""/>
        <dsp:cNvSpPr/>
      </dsp:nvSpPr>
      <dsp:spPr>
        <a:xfrm rot="16214004">
          <a:off x="3813121" y="1589836"/>
          <a:ext cx="172110" cy="44008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838832" y="1703668"/>
        <a:ext cx="120477" cy="264049"/>
      </dsp:txXfrm>
    </dsp:sp>
    <dsp:sp modelId="{C45CE722-6519-4513-BA57-2F1E9147FC16}">
      <dsp:nvSpPr>
        <dsp:cNvPr id="0" name=""/>
        <dsp:cNvSpPr/>
      </dsp:nvSpPr>
      <dsp:spPr>
        <a:xfrm>
          <a:off x="3148085" y="-103557"/>
          <a:ext cx="1510658" cy="17462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জন্ম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১৮৯৯ খ্রিঃ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২৪ শে মে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3369316" y="152169"/>
        <a:ext cx="1068196" cy="1234753"/>
      </dsp:txXfrm>
    </dsp:sp>
    <dsp:sp modelId="{57C67603-53A3-4248-A547-9FBCD1DFBB13}">
      <dsp:nvSpPr>
        <dsp:cNvPr id="0" name=""/>
        <dsp:cNvSpPr/>
      </dsp:nvSpPr>
      <dsp:spPr>
        <a:xfrm rot="19800000">
          <a:off x="4463714" y="1962574"/>
          <a:ext cx="179525" cy="44008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467322" y="2064054"/>
        <a:ext cx="125668" cy="264049"/>
      </dsp:txXfrm>
    </dsp:sp>
    <dsp:sp modelId="{17FF52E6-E522-4A77-BA5E-E70C14AA7EA1}">
      <dsp:nvSpPr>
        <dsp:cNvPr id="0" name=""/>
        <dsp:cNvSpPr/>
      </dsp:nvSpPr>
      <dsp:spPr>
        <a:xfrm>
          <a:off x="4574598" y="810132"/>
          <a:ext cx="1782874" cy="16912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বিদ্রোহী কবি হিসেবে নন্দিত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4835694" y="1057807"/>
        <a:ext cx="1260682" cy="1195884"/>
      </dsp:txXfrm>
    </dsp:sp>
    <dsp:sp modelId="{BE0FE16F-F536-4209-B678-988128B6FB02}">
      <dsp:nvSpPr>
        <dsp:cNvPr id="0" name=""/>
        <dsp:cNvSpPr/>
      </dsp:nvSpPr>
      <dsp:spPr>
        <a:xfrm rot="1800000">
          <a:off x="4469282" y="2730342"/>
          <a:ext cx="198558" cy="44008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473272" y="2803466"/>
        <a:ext cx="138991" cy="264049"/>
      </dsp:txXfrm>
    </dsp:sp>
    <dsp:sp modelId="{568C8FCC-B666-4DA8-A396-D0B9ED5C7CC8}">
      <dsp:nvSpPr>
        <dsp:cNvPr id="0" name=""/>
        <dsp:cNvSpPr/>
      </dsp:nvSpPr>
      <dsp:spPr>
        <a:xfrm>
          <a:off x="4597560" y="2689143"/>
          <a:ext cx="1736951" cy="1558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ছোটদের জন্য অনেক গল্প, কবিতা  লিখেছেন ।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4851931" y="2917423"/>
        <a:ext cx="1228209" cy="1102235"/>
      </dsp:txXfrm>
    </dsp:sp>
    <dsp:sp modelId="{62DCBA53-B6C9-4B31-94A1-C14693704F3E}">
      <dsp:nvSpPr>
        <dsp:cNvPr id="0" name=""/>
        <dsp:cNvSpPr/>
      </dsp:nvSpPr>
      <dsp:spPr>
        <a:xfrm rot="5400000">
          <a:off x="3752588" y="3199558"/>
          <a:ext cx="287048" cy="44008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795645" y="3244517"/>
        <a:ext cx="200934" cy="264049"/>
      </dsp:txXfrm>
    </dsp:sp>
    <dsp:sp modelId="{C551EA90-9531-405C-BD54-2D6516860CB2}">
      <dsp:nvSpPr>
        <dsp:cNvPr id="0" name=""/>
        <dsp:cNvSpPr/>
      </dsp:nvSpPr>
      <dsp:spPr>
        <a:xfrm>
          <a:off x="2863764" y="3698524"/>
          <a:ext cx="2064695" cy="13528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চল্ চল্ চল্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গান টি আমাদের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রণ সংগীত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3166132" y="3896640"/>
        <a:ext cx="1459959" cy="956592"/>
      </dsp:txXfrm>
    </dsp:sp>
    <dsp:sp modelId="{1A786F2E-0876-4979-BE7D-5539320A4C55}">
      <dsp:nvSpPr>
        <dsp:cNvPr id="0" name=""/>
        <dsp:cNvSpPr/>
      </dsp:nvSpPr>
      <dsp:spPr>
        <a:xfrm rot="8960004">
          <a:off x="2992448" y="2787637"/>
          <a:ext cx="304608" cy="44008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077440" y="2852349"/>
        <a:ext cx="213226" cy="264049"/>
      </dsp:txXfrm>
    </dsp:sp>
    <dsp:sp modelId="{A2F3B784-B780-4649-B425-B78208CD3F43}">
      <dsp:nvSpPr>
        <dsp:cNvPr id="0" name=""/>
        <dsp:cNvSpPr/>
      </dsp:nvSpPr>
      <dsp:spPr>
        <a:xfrm>
          <a:off x="1686309" y="2841552"/>
          <a:ext cx="1294358" cy="12943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আমাদের জাতীয় কবি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1875863" y="3031106"/>
        <a:ext cx="915250" cy="915250"/>
      </dsp:txXfrm>
    </dsp:sp>
    <dsp:sp modelId="{F9C0D63C-FD98-47BB-8DD2-244793177E1B}">
      <dsp:nvSpPr>
        <dsp:cNvPr id="0" name=""/>
        <dsp:cNvSpPr/>
      </dsp:nvSpPr>
      <dsp:spPr>
        <a:xfrm rot="12573540">
          <a:off x="3091338" y="1948576"/>
          <a:ext cx="221766" cy="44008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153538" y="2053002"/>
        <a:ext cx="155236" cy="264049"/>
      </dsp:txXfrm>
    </dsp:sp>
    <dsp:sp modelId="{0661043F-7279-41AC-8FB8-630A92024939}">
      <dsp:nvSpPr>
        <dsp:cNvPr id="0" name=""/>
        <dsp:cNvSpPr/>
      </dsp:nvSpPr>
      <dsp:spPr>
        <a:xfrm>
          <a:off x="1574635" y="798761"/>
          <a:ext cx="1517725" cy="17543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মৃত্যুঃ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১৯৭৬ খ্রিঃ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২৯ শে আগষ্ঠ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1796901" y="1055679"/>
        <a:ext cx="1073193" cy="1240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3A0-A3B8-41C9-AAD7-CB905AFEF13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9EF38-B189-46E3-B150-BD1B274EE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62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3A0-A3B8-41C9-AAD7-CB905AFEF13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9EF38-B189-46E3-B150-BD1B274EE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3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3A0-A3B8-41C9-AAD7-CB905AFEF13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9EF38-B189-46E3-B150-BD1B274EE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50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17CA9F9E-5FEB-4C82-B9D1-48A23C2E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93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3A0-A3B8-41C9-AAD7-CB905AFEF13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9EF38-B189-46E3-B150-BD1B274EE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4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3A0-A3B8-41C9-AAD7-CB905AFEF13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9EF38-B189-46E3-B150-BD1B274EE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3A0-A3B8-41C9-AAD7-CB905AFEF13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9EF38-B189-46E3-B150-BD1B274EE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3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3A0-A3B8-41C9-AAD7-CB905AFEF13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9EF38-B189-46E3-B150-BD1B274EE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3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3A0-A3B8-41C9-AAD7-CB905AFEF13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9EF38-B189-46E3-B150-BD1B274EE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2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3A0-A3B8-41C9-AAD7-CB905AFEF13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9EF38-B189-46E3-B150-BD1B274EE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0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3A0-A3B8-41C9-AAD7-CB905AFEF13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9EF38-B189-46E3-B150-BD1B274EE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9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3A0-A3B8-41C9-AAD7-CB905AFEF13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9EF38-B189-46E3-B150-BD1B274EE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C43A0-A3B8-41C9-AAD7-CB905AFEF13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9EF38-B189-46E3-B150-BD1B274EE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7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007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98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44779" y="4534405"/>
            <a:ext cx="7603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</a:rPr>
              <a:t>অভিন্দন ও শুভেচ্ছা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56016" y="368430"/>
            <a:ext cx="7092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আজকের বাংলা ক্লাশে তোমাদের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7935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4964" y="436418"/>
            <a:ext cx="2549236" cy="7065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828801"/>
            <a:ext cx="4038600" cy="26875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ounded Rectangle 3"/>
          <p:cNvSpPr/>
          <p:nvPr/>
        </p:nvSpPr>
        <p:spPr>
          <a:xfrm>
            <a:off x="2743200" y="4914900"/>
            <a:ext cx="7010400" cy="8382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কবি কাজী নজরুল ইসলাম এর সম্পর্কে পাঁচটি বাক্য লেখ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223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1500" y="457200"/>
            <a:ext cx="35814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আদর্শ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3" r="3661" b="5723"/>
          <a:stretch/>
        </p:blipFill>
        <p:spPr>
          <a:xfrm>
            <a:off x="3429001" y="2036619"/>
            <a:ext cx="5285509" cy="32142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5859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1500" y="457200"/>
            <a:ext cx="3581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0" r="13940" b="15757"/>
          <a:stretch/>
        </p:blipFill>
        <p:spPr>
          <a:xfrm>
            <a:off x="3202353" y="1905000"/>
            <a:ext cx="5664371" cy="2971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6315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457200"/>
            <a:ext cx="60960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আজকের পাঠের নতুন শব্দের অর্থ জেনে নেই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66900" y="1828800"/>
            <a:ext cx="2209800" cy="990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ঝিঙে ফুল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81200" y="3048000"/>
            <a:ext cx="2209800" cy="990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ফিরোজিয়া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81200" y="4191000"/>
            <a:ext cx="2209800" cy="990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গুল্মে পর্ণে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57400" y="5334000"/>
            <a:ext cx="2209800" cy="990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লতিকার কর্ণে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02682" y="5327073"/>
            <a:ext cx="2209800" cy="990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লতার কানে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88827" y="4191000"/>
            <a:ext cx="2209800" cy="990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ঝোপঝাড়ে ও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পত্রপল্লবে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88827" y="3048000"/>
            <a:ext cx="2209800" cy="990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ফিরোজা রঙের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02682" y="1828800"/>
            <a:ext cx="2209800" cy="990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ঝিঙে সবজির ফুল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70" y="1524000"/>
            <a:ext cx="1614076" cy="1208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70" y="2819400"/>
            <a:ext cx="1614488" cy="1209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458" y="4259632"/>
            <a:ext cx="1614488" cy="1074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774" y="5486401"/>
            <a:ext cx="1538680" cy="1152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37105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457200"/>
            <a:ext cx="60960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আজকের পাঠের নতুন শব্দের অর্থ জেনে নেই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1797627"/>
            <a:ext cx="2209800" cy="990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সাঁঝে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57400" y="3124200"/>
            <a:ext cx="2209800" cy="990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মাচান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57400" y="4267200"/>
            <a:ext cx="2209800" cy="990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আলুথালু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57400" y="5427519"/>
            <a:ext cx="2209800" cy="990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পউষের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85809" y="1676400"/>
            <a:ext cx="2209800" cy="990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সন্ধ্যায়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96200" y="4274127"/>
            <a:ext cx="2209800" cy="990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এলোমেলো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96200" y="5462155"/>
            <a:ext cx="2209800" cy="990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পৌষ মাসের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85809" y="2971800"/>
            <a:ext cx="2209800" cy="990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মাচা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000" y="1447800"/>
            <a:ext cx="1767554" cy="1064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630" y="2788227"/>
            <a:ext cx="1685925" cy="1132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38" y="4093416"/>
            <a:ext cx="1685925" cy="1117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71" y="5388067"/>
            <a:ext cx="1685925" cy="1138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6049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49113" y="3698543"/>
            <a:ext cx="6604319" cy="247365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ঝিঙে ফুল ! ঝিঙে ফুল !</a:t>
            </a:r>
          </a:p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সবুজ পাতার দেশে ফিরোজিয়া ফিঙে- কুল-</a:t>
            </a:r>
          </a:p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ঝিঙে ফুল 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67" y="990600"/>
            <a:ext cx="2949060" cy="213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14" y="962892"/>
            <a:ext cx="2870662" cy="21613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622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81400" y="3962400"/>
            <a:ext cx="5638800" cy="22098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গুল্মে পর্ণে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লতিকার কর্ণে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ঢলঢল স্বর্ণে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      ঝলমল দোলো দুল-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                               ঝিঙে ফুল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865909"/>
            <a:ext cx="3357121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230" y="865909"/>
            <a:ext cx="3778770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898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81400" y="4495800"/>
            <a:ext cx="5638800" cy="1676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পাতার দেশের পাখি বাঁধা হিয়া বোঁটাতে ,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গান তব শুনি সাঁঝে তব ফুটে ওঠাতে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65" y="857250"/>
            <a:ext cx="3538961" cy="2266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372" y="785812"/>
            <a:ext cx="3326028" cy="22621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6240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19400" y="609600"/>
            <a:ext cx="3048000" cy="838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59182" y="2367884"/>
            <a:ext cx="7467600" cy="8382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‘সবুজ পাতার দেশ’ বলতে কবি কী বুঝিয়েছেন ?- ব্যাখ্যা কর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59182" y="3335740"/>
            <a:ext cx="7564582" cy="3200400"/>
          </a:xfrm>
          <a:prstGeom prst="roundRect">
            <a:avLst>
              <a:gd name="adj" fmla="val 3580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সমাধানঃ-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‘সবুজ পাতার দেশ’ বলতে কবি চির সবুজে ঘেরা আমাদের এই দেশকে বুঝিয়েছেন।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সবুজ মাঠ,ফসলের খেত, বনবনানীতে ঘেরা আমাদের এই দেশ ।গাছের সবুজ পাতার আচ্ছাদনে রচিত হয়েছে পাতার পারাবার । যে দিকে তাকানো যায় সেদিকেই অবারিত সবুজ ।তাই কবি এ দেশকে সবুজ পাতার দেশ বলেছেন ।</a:t>
            </a: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281" y="272955"/>
            <a:ext cx="3393397" cy="16923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0648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4200" y="3886200"/>
            <a:ext cx="6019800" cy="23622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পউষের বেলাশেষ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পরি জাফরানি বেশ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মরা মাচানের দেশ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করে তোলে মশ্ গুল 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ঝিঙে ফুল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877" y="1219200"/>
            <a:ext cx="3397649" cy="205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19200"/>
            <a:ext cx="3143250" cy="2110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1936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1707535" y="661541"/>
            <a:ext cx="4576887" cy="2164585"/>
          </a:xfrm>
          <a:prstGeom prst="wave">
            <a:avLst>
              <a:gd name="adj1" fmla="val 12500"/>
              <a:gd name="adj2" fmla="val -181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5400" dirty="0" smtClean="0">
                <a:solidFill>
                  <a:srgbClr val="70AD47">
                    <a:lumMod val="50000"/>
                  </a:srgbClr>
                </a:solidFill>
              </a:rPr>
              <a:t>   </a:t>
            </a:r>
            <a:r>
              <a:rPr lang="bn-BD" sz="6000" dirty="0" smtClean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70AD47">
                  <a:lumMod val="5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8" r="16346"/>
          <a:stretch/>
        </p:blipFill>
        <p:spPr>
          <a:xfrm>
            <a:off x="6604254" y="1603115"/>
            <a:ext cx="4402836" cy="45386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1036320" y="2993330"/>
            <a:ext cx="59513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মোঃমোবারক হোসেন </a:t>
            </a:r>
            <a:br>
              <a:rPr lang="bn-BD" sz="36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</a:br>
            <a:r>
              <a:rPr lang="bn-BD" sz="36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সহকারি শিক্ষক (বাংলা ) </a:t>
            </a:r>
            <a:br>
              <a:rPr lang="bn-BD" sz="36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</a:br>
            <a:r>
              <a:rPr lang="bn-BD" sz="36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কোয়ালী পাড়া উচ্চ বিদ্যালয় । </a:t>
            </a:r>
          </a:p>
          <a:p>
            <a:r>
              <a:rPr lang="bn-BD" sz="36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বাগমারা ,রাজশাহী </a:t>
            </a:r>
          </a:p>
          <a:p>
            <a:r>
              <a:rPr lang="bn-BD" sz="36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মোবাইলঃ ০১৭১২৯২৮৩১২       		                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Email.mobarokbagmara@gmail.com</a:t>
            </a:r>
            <a:endParaRPr lang="bn-BD" sz="36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11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81400" y="4495800"/>
            <a:ext cx="5638800" cy="1676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শ্যামলী মায়ের কোলে সোনামুখ খুকু রে ,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আলুথালু ঘুমু যাও রোদে গলা দুপুরে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346" y="990600"/>
            <a:ext cx="3206230" cy="213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033" y="1033740"/>
            <a:ext cx="3076575" cy="20473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709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57600" y="4572000"/>
            <a:ext cx="5638800" cy="16002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প্রজাপতি ডেকে যায়-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‘বোঁটা ছিঁড়ে চলে আয়!’</a:t>
            </a:r>
          </a:p>
          <a:p>
            <a:pPr algn="ctr"/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71600"/>
            <a:ext cx="3435246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280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02182" y="3733800"/>
            <a:ext cx="5638800" cy="1676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7200" y="401688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আসমানে তারা চায় –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‘চলে আয় এ অকূল !’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                        ঝিঙে ফুল 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38200"/>
            <a:ext cx="38100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598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81400" y="4495800"/>
            <a:ext cx="5638800" cy="1676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তুমি বলো-’আমি হায়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ভালোবাসি মাটি-মা’য়,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55" y="762000"/>
            <a:ext cx="3357121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03" y="768927"/>
            <a:ext cx="3347873" cy="25076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1861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81400" y="4495800"/>
            <a:ext cx="5638800" cy="1676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চাই না ও অলকায়-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ভালো এই পথ- ভুল !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                                      ঝিঙে ফুল ।।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900113"/>
            <a:ext cx="3400425" cy="2111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764570"/>
            <a:ext cx="3152775" cy="23615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105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0770" y="360185"/>
            <a:ext cx="3387436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দলীয়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5181600"/>
            <a:ext cx="8077200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“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প্রকৃতির প্রতি ভালোবাসাই ‘ঝিঙে ফুল’ কবিতার মূল সুর ।”-মূল্যায়ন কর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1581150"/>
            <a:ext cx="4295775" cy="32176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3985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3900" y="381000"/>
            <a:ext cx="3276600" cy="6477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মূল্যায়ন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0" y="1219200"/>
            <a:ext cx="7467600" cy="1447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কাজী নজরুল ইসলাম কত সালে জন্ম গ্রহণ করেন ?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(ক) ১৮৯৯ সালে  (খ) ১৮৯৮ সালে (গ) ১৮৯৭ সালে  (ঘ) ১৮৯৬ সালে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27564" y="2971800"/>
            <a:ext cx="7467600" cy="1447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কাকে ‘সোনামুখ খুকু’ বলা হয়েছে ?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(ক) লতিকাকে (খ০ প্রজাপতিকে  (গ) ফিঙে পাখিকে     (ঘ) ঝিঙে ফুলকে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27564" y="4572000"/>
            <a:ext cx="7467600" cy="1447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ঝিঙে ফুলের কাছে মাটি হলো কী ?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(ক) মেয়ে    (খ)  বন্ধু       (গ)   মা         (ঘ) শেষ আশ্র্য় </a:t>
            </a: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7242305" y="3543015"/>
            <a:ext cx="609600" cy="495300"/>
          </a:xfrm>
          <a:prstGeom prst="star5">
            <a:avLst>
              <a:gd name="adj" fmla="val 27831"/>
              <a:gd name="hf" fmla="val 105146"/>
              <a:gd name="vf" fmla="val 11055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2272559" y="1793878"/>
            <a:ext cx="609600" cy="495300"/>
          </a:xfrm>
          <a:prstGeom prst="star5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767616" y="5023512"/>
            <a:ext cx="533400" cy="381000"/>
          </a:xfrm>
          <a:prstGeom prst="star5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37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0" y="304800"/>
            <a:ext cx="3581400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4495800"/>
            <a:ext cx="7162800" cy="1295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‘ঝিঙে ফুল’ কবিতার মূলভাব -১০ টি বাক্যে  লিখে আনবে।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24001"/>
            <a:ext cx="4343400" cy="276107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73616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94" y="873392"/>
            <a:ext cx="4419600" cy="39135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97907" y="5257800"/>
            <a:ext cx="7858123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"/>
            <a:ext cx="83820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838824"/>
            <a:ext cx="838200" cy="83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805488"/>
            <a:ext cx="838200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36" y="228600"/>
            <a:ext cx="838200" cy="838200"/>
          </a:xfrm>
          <a:prstGeom prst="rect">
            <a:avLst/>
          </a:prstGeom>
        </p:spPr>
      </p:pic>
      <p:pic>
        <p:nvPicPr>
          <p:cNvPr id="10" name="Picture 9" descr="Clappin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609897">
            <a:off x="6845584" y="1788425"/>
            <a:ext cx="2971800" cy="283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3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3446058" y="259309"/>
            <a:ext cx="4101153" cy="1992572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600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6684" y="2251881"/>
            <a:ext cx="6107373" cy="3766781"/>
          </a:xfrm>
          <a:prstGeom prst="roundRect">
            <a:avLst>
              <a:gd name="adj" fmla="val 40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শ্রেণিঃ ষষ্ঠ </a:t>
            </a:r>
          </a:p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বিষয়ঃ বাংলা ১ম পত্র </a:t>
            </a:r>
          </a:p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( কবিতা )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11" y="2043323"/>
            <a:ext cx="3264089" cy="3682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025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457200"/>
            <a:ext cx="71628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নিচের ছবিগুলি লক্ষ্য কর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82" y="1600200"/>
            <a:ext cx="3057993" cy="2438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752600"/>
            <a:ext cx="3352800" cy="2425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2324490" y="4419600"/>
            <a:ext cx="2525374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  শাপলা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53200" y="4419600"/>
            <a:ext cx="2525374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  গোলাপ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65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0" y="415636"/>
            <a:ext cx="4419600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নিচের ছবিগুলি লক্ষ্য কর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212" y="1723022"/>
            <a:ext cx="3682388" cy="20107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66" y="1736877"/>
            <a:ext cx="3565934" cy="19969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2743200" y="4191000"/>
            <a:ext cx="2438400" cy="990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গাঁধা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934200" y="4163291"/>
            <a:ext cx="2438400" cy="990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সূর্যমূখী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206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0" y="415636"/>
            <a:ext cx="4419600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নিচের ছবিটি লক্ষ্য কর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76401"/>
            <a:ext cx="4800600" cy="30343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3799609" y="4953000"/>
            <a:ext cx="5181600" cy="1143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ঝিঙে  ফুল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046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1500" y="457200"/>
            <a:ext cx="3581400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60718" y="4572000"/>
            <a:ext cx="3581400" cy="1371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 ঝিঙে ফুল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            কাজী নজরুল ইসলাম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414" y="1656092"/>
            <a:ext cx="3648786" cy="23063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302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590800" y="1447800"/>
            <a:ext cx="7391400" cy="4495800"/>
          </a:xfrm>
          <a:prstGeom prst="roundRect">
            <a:avLst>
              <a:gd name="adj" fmla="val 1481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শিখনফলঃ-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এই পাঠ শেষে শিক্ষার্থীরা –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কবি কাজী নজরুল ইসলাম এর সংক্ষিপ্ত পরিচিতি উল্লেখ করতে পারবে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কবিতাটি শুদ্ধ উচ্চারণে আবৃত্তি করতে  পারবে 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কবির প্রকৃতি প্রেমের পরিচয় ব্যাখ্যা করতে পারবে 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কবিতাটির মূল বক্তব্য বিশ্লেষণ করতে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Quad Arrow 9"/>
          <p:cNvSpPr/>
          <p:nvPr/>
        </p:nvSpPr>
        <p:spPr>
          <a:xfrm>
            <a:off x="2667000" y="3013363"/>
            <a:ext cx="304800" cy="304800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Quad Arrow 11"/>
          <p:cNvSpPr/>
          <p:nvPr/>
        </p:nvSpPr>
        <p:spPr>
          <a:xfrm>
            <a:off x="2667000" y="4336473"/>
            <a:ext cx="304800" cy="304800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Quad Arrow 12"/>
          <p:cNvSpPr/>
          <p:nvPr/>
        </p:nvSpPr>
        <p:spPr>
          <a:xfrm>
            <a:off x="2708564" y="4724400"/>
            <a:ext cx="304800" cy="304800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Quad Arrow 7"/>
          <p:cNvSpPr/>
          <p:nvPr/>
        </p:nvSpPr>
        <p:spPr>
          <a:xfrm>
            <a:off x="2721591" y="3954336"/>
            <a:ext cx="304800" cy="304800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7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1501" y="443346"/>
            <a:ext cx="3072245" cy="6996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133600" y="1295400"/>
          <a:ext cx="79248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159919"/>
            <a:ext cx="1109663" cy="11382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22613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488</Words>
  <Application>Microsoft Office PowerPoint</Application>
  <PresentationFormat>Widescreen</PresentationFormat>
  <Paragraphs>108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Nikosh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Mobarak</dc:creator>
  <cp:lastModifiedBy>Mobarak</cp:lastModifiedBy>
  <cp:revision>2</cp:revision>
  <dcterms:created xsi:type="dcterms:W3CDTF">2020-04-07T12:21:41Z</dcterms:created>
  <dcterms:modified xsi:type="dcterms:W3CDTF">2020-04-07T12:31:39Z</dcterms:modified>
</cp:coreProperties>
</file>