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2" r:id="rId5"/>
    <p:sldId id="261" r:id="rId6"/>
    <p:sldId id="259" r:id="rId7"/>
    <p:sldId id="260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9" r:id="rId16"/>
    <p:sldId id="281" r:id="rId17"/>
    <p:sldId id="263" r:id="rId18"/>
    <p:sldId id="280" r:id="rId19"/>
    <p:sldId id="265" r:id="rId20"/>
    <p:sldId id="271" r:id="rId21"/>
    <p:sldId id="274" r:id="rId22"/>
    <p:sldId id="276" r:id="rId23"/>
    <p:sldId id="275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799F"/>
    <a:srgbClr val="F513BA"/>
    <a:srgbClr val="680455"/>
    <a:srgbClr val="F6F117"/>
    <a:srgbClr val="FB9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en-BM" smtClean="0"/>
              <a:t>09/04/2020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2667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en-BM" smtClean="0"/>
              <a:t>09/04/2020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73972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en-BM" smtClean="0"/>
              <a:t>09/04/2020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32821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en-BM" smtClean="0"/>
              <a:t>09/04/2020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678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en-BM" smtClean="0"/>
              <a:t>09/04/2020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15752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en-BM" smtClean="0"/>
              <a:t>09/04/2020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82772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en-BM" smtClean="0"/>
              <a:t>09/04/2020</a:t>
            </a:fld>
            <a:endParaRPr lang="en-B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51870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en-BM" smtClean="0"/>
              <a:t>09/04/2020</a:t>
            </a:fld>
            <a:endParaRPr lang="en-B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40073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en-BM" smtClean="0"/>
              <a:t>09/04/2020</a:t>
            </a:fld>
            <a:endParaRPr lang="en-B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4957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en-BM" smtClean="0"/>
              <a:t>09/04/2020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59173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en-BM" smtClean="0"/>
              <a:t>09/04/2020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81105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2E00-E4BD-43B8-B308-71D354D7CBC7}" type="datetimeFigureOut">
              <a:rPr lang="en-BM" smtClean="0"/>
              <a:t>09/04/2020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0162-BFE0-43AE-BB30-FB3791A7A5F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54779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s://en.wikipedia.org/wiki/Cotoneast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hyperlink" Target="https://homegrown-adventuresinmygarden.blogspot.com/2014/12/end-of-season-review-lettuc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hyperlink" Target="http://sushlaventulip06.blogspot.com/2013/09/vibgyor-series-r-for-red-strawberry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hyperlink" Target="https://bpy.wikipedia.org/wiki/%E0%A6%9B%E0%A6%AC%E0%A6%BF:Loc_bangladesh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8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minole_County_Home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quote.org/wiki/Flower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ruit-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hyperlink" Target="http://pngimg.com/download/275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hyperlink" Target="http://teacher-blogdeaula.blogspot.com/2012/10/idioms-about-food-read-meaning-of-thes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7A6119A-12E8-4BB3-882C-7CD01CC6F8D0}"/>
              </a:ext>
            </a:extLst>
          </p:cNvPr>
          <p:cNvSpPr/>
          <p:nvPr/>
        </p:nvSpPr>
        <p:spPr>
          <a:xfrm>
            <a:off x="-81887" y="1615649"/>
            <a:ext cx="930777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Welcome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today’s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50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5DCCE5AD-852A-4114-85EB-75781986ECD8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8" name="Star: 7 Points 27">
            <a:extLst>
              <a:ext uri="{FF2B5EF4-FFF2-40B4-BE49-F238E27FC236}">
                <a16:creationId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279423" y="1494184"/>
            <a:ext cx="4432681" cy="1934816"/>
          </a:xfrm>
          <a:prstGeom prst="star7">
            <a:avLst/>
          </a:prstGeom>
          <a:solidFill>
            <a:schemeClr val="accent4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Lettuce</a:t>
            </a:r>
            <a:endParaRPr lang="en-BM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C8E1F-FE7B-4942-9191-7897841DC6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28109" y="1467577"/>
            <a:ext cx="3974618" cy="3187147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C3B7F8-6F2C-4025-82BC-9BEB6423A49F}"/>
              </a:ext>
            </a:extLst>
          </p:cNvPr>
          <p:cNvSpPr/>
          <p:nvPr/>
        </p:nvSpPr>
        <p:spPr>
          <a:xfrm>
            <a:off x="2911593" y="163122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5220C-55A4-483A-AA92-70CE7B7C9764}"/>
              </a:ext>
            </a:extLst>
          </p:cNvPr>
          <p:cNvSpPr txBox="1"/>
          <p:nvPr/>
        </p:nvSpPr>
        <p:spPr>
          <a:xfrm>
            <a:off x="5145450" y="5041292"/>
            <a:ext cx="3139936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 needs to make salad</a:t>
            </a:r>
            <a:endParaRPr lang="en-BM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2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9F404B-011D-4666-8954-011A049706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84111" y="2468831"/>
            <a:ext cx="4326226" cy="2882348"/>
          </a:xfrm>
          <a:prstGeom prst="rect">
            <a:avLst/>
          </a:prstGeom>
        </p:spPr>
      </p:pic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5DCCE5AD-852A-4114-85EB-75781986ECD8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8" name="Star: 7 Points 27">
            <a:extLst>
              <a:ext uri="{FF2B5EF4-FFF2-40B4-BE49-F238E27FC236}">
                <a16:creationId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251792" y="1506821"/>
            <a:ext cx="5329857" cy="2148005"/>
          </a:xfrm>
          <a:prstGeom prst="star7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Strawberries</a:t>
            </a:r>
            <a:endParaRPr lang="en-BM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DE1D44-C3BE-4089-B713-D9852AE9806E}"/>
              </a:ext>
            </a:extLst>
          </p:cNvPr>
          <p:cNvSpPr/>
          <p:nvPr/>
        </p:nvSpPr>
        <p:spPr>
          <a:xfrm>
            <a:off x="2771489" y="122204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7CBDF-B4DD-4B93-8C47-7EF1199C29C2}"/>
              </a:ext>
            </a:extLst>
          </p:cNvPr>
          <p:cNvSpPr txBox="1"/>
          <p:nvPr/>
        </p:nvSpPr>
        <p:spPr>
          <a:xfrm>
            <a:off x="5581649" y="5396496"/>
            <a:ext cx="2398643" cy="1077218"/>
          </a:xfrm>
          <a:prstGeom prst="rect">
            <a:avLst/>
          </a:prstGeom>
          <a:solidFill>
            <a:srgbClr val="FB9B0D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delicious fruit </a:t>
            </a:r>
            <a:endParaRPr lang="en-BM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1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5DCCE5AD-852A-4114-85EB-75781986ECD8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8" name="Star: 7 Points 27">
            <a:extLst>
              <a:ext uri="{FF2B5EF4-FFF2-40B4-BE49-F238E27FC236}">
                <a16:creationId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3916188" y="2901694"/>
            <a:ext cx="4432681" cy="1934816"/>
          </a:xfrm>
          <a:prstGeom prst="star7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51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Enjoyable</a:t>
            </a:r>
            <a:endParaRPr lang="en-BM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C4B334F0-EC9A-47E2-A67E-1CCBB40BF109}"/>
              </a:ext>
            </a:extLst>
          </p:cNvPr>
          <p:cNvSpPr/>
          <p:nvPr/>
        </p:nvSpPr>
        <p:spPr>
          <a:xfrm>
            <a:off x="344896" y="1644053"/>
            <a:ext cx="4432681" cy="1934816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51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Delicious</a:t>
            </a:r>
            <a:endParaRPr lang="en-BM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F4A8E-053E-402E-BAB8-60A7EBEDD3F7}"/>
              </a:ext>
            </a:extLst>
          </p:cNvPr>
          <p:cNvSpPr txBox="1"/>
          <p:nvPr/>
        </p:nvSpPr>
        <p:spPr>
          <a:xfrm>
            <a:off x="874642" y="5249293"/>
            <a:ext cx="7182679" cy="584775"/>
          </a:xfrm>
          <a:prstGeom prst="rect">
            <a:avLst/>
          </a:prstGeom>
          <a:solidFill>
            <a:srgbClr val="FB9B0D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Something that tastes pleasant. </a:t>
            </a:r>
            <a:endParaRPr lang="en-BM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95E6B-61A0-4E14-ABED-1EAB56D1AA09}"/>
              </a:ext>
            </a:extLst>
          </p:cNvPr>
          <p:cNvSpPr/>
          <p:nvPr/>
        </p:nvSpPr>
        <p:spPr>
          <a:xfrm>
            <a:off x="2957018" y="339550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7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5DCCE5AD-852A-4114-85EB-75781986ECD8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8" name="Star: 7 Points 27">
            <a:extLst>
              <a:ext uri="{FF2B5EF4-FFF2-40B4-BE49-F238E27FC236}">
                <a16:creationId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342617" y="1860192"/>
            <a:ext cx="4432681" cy="1934816"/>
          </a:xfrm>
          <a:prstGeom prst="star7">
            <a:avLst/>
          </a:prstGeom>
          <a:gradFill>
            <a:gsLst>
              <a:gs pos="20000">
                <a:schemeClr val="bg2">
                  <a:lumMod val="50000"/>
                </a:schemeClr>
              </a:gs>
              <a:gs pos="46000">
                <a:schemeClr val="accent4"/>
              </a:gs>
              <a:gs pos="69000">
                <a:schemeClr val="accent1">
                  <a:lumMod val="45000"/>
                  <a:lumOff val="55000"/>
                </a:schemeClr>
              </a:gs>
              <a:gs pos="88000">
                <a:srgbClr val="0070C0"/>
              </a:gs>
            </a:gsLst>
            <a:lin ang="5400000" scaled="1"/>
          </a:gra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Weather</a:t>
            </a:r>
            <a:endParaRPr lang="en-BM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5D6286DD-AF97-48F0-862C-529830C526E4}"/>
              </a:ext>
            </a:extLst>
          </p:cNvPr>
          <p:cNvSpPr/>
          <p:nvPr/>
        </p:nvSpPr>
        <p:spPr>
          <a:xfrm>
            <a:off x="3816626" y="3026773"/>
            <a:ext cx="4432681" cy="1934816"/>
          </a:xfrm>
          <a:prstGeom prst="star7">
            <a:avLst/>
          </a:prstGeom>
          <a:gradFill>
            <a:gsLst>
              <a:gs pos="20000">
                <a:schemeClr val="bg2">
                  <a:lumMod val="50000"/>
                </a:schemeClr>
              </a:gs>
              <a:gs pos="46000">
                <a:schemeClr val="accent4"/>
              </a:gs>
              <a:gs pos="69000">
                <a:schemeClr val="accent1">
                  <a:lumMod val="45000"/>
                  <a:lumOff val="55000"/>
                </a:schemeClr>
              </a:gs>
              <a:gs pos="88000">
                <a:srgbClr val="0070C0"/>
              </a:gs>
            </a:gsLst>
            <a:lin ang="5400000" scaled="1"/>
          </a:gradFill>
          <a:ln w="57150">
            <a:solidFill>
              <a:srgbClr val="F51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Climate</a:t>
            </a:r>
            <a:endParaRPr lang="en-BM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E74EA-38E6-4A42-8C1C-7450733EB081}"/>
              </a:ext>
            </a:extLst>
          </p:cNvPr>
          <p:cNvSpPr txBox="1"/>
          <p:nvPr/>
        </p:nvSpPr>
        <p:spPr>
          <a:xfrm>
            <a:off x="671817" y="5343408"/>
            <a:ext cx="783719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The temperature of a certain place. </a:t>
            </a:r>
            <a:endParaRPr lang="en-BM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9BAF5E-ED7C-48EC-87FD-A33CB9F1B49F}"/>
              </a:ext>
            </a:extLst>
          </p:cNvPr>
          <p:cNvSpPr/>
          <p:nvPr/>
        </p:nvSpPr>
        <p:spPr>
          <a:xfrm>
            <a:off x="3070620" y="454367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3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build="allAtOnce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5DCCE5AD-852A-4114-85EB-75781986ECD8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8" name="Star: 7 Points 27">
            <a:extLst>
              <a:ext uri="{FF2B5EF4-FFF2-40B4-BE49-F238E27FC236}">
                <a16:creationId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4288059" y="3164383"/>
            <a:ext cx="4432681" cy="1934816"/>
          </a:xfrm>
          <a:prstGeom prst="star7">
            <a:avLst/>
          </a:prstGeom>
          <a:gradFill>
            <a:gsLst>
              <a:gs pos="20000">
                <a:schemeClr val="bg2">
                  <a:lumMod val="50000"/>
                </a:schemeClr>
              </a:gs>
              <a:gs pos="46000">
                <a:schemeClr val="accent4"/>
              </a:gs>
              <a:gs pos="69000">
                <a:schemeClr val="accent1">
                  <a:lumMod val="45000"/>
                  <a:lumOff val="55000"/>
                </a:schemeClr>
              </a:gs>
              <a:gs pos="88000">
                <a:srgbClr val="0070C0"/>
              </a:gs>
            </a:gsLst>
            <a:lin ang="5400000" scaled="1"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Commonly</a:t>
            </a:r>
            <a:endParaRPr lang="en-BM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5D6286DD-AF97-48F0-862C-529830C526E4}"/>
              </a:ext>
            </a:extLst>
          </p:cNvPr>
          <p:cNvSpPr/>
          <p:nvPr/>
        </p:nvSpPr>
        <p:spPr>
          <a:xfrm>
            <a:off x="438449" y="2047112"/>
            <a:ext cx="4432681" cy="1934816"/>
          </a:xfrm>
          <a:prstGeom prst="star7">
            <a:avLst/>
          </a:prstGeom>
          <a:gradFill>
            <a:gsLst>
              <a:gs pos="20000">
                <a:schemeClr val="bg2">
                  <a:lumMod val="50000"/>
                </a:schemeClr>
              </a:gs>
              <a:gs pos="46000">
                <a:schemeClr val="accent4"/>
              </a:gs>
              <a:gs pos="69000">
                <a:schemeClr val="accent1">
                  <a:lumMod val="45000"/>
                  <a:lumOff val="55000"/>
                </a:schemeClr>
              </a:gs>
              <a:gs pos="88000">
                <a:srgbClr val="0070C0"/>
              </a:gs>
            </a:gsLst>
            <a:lin ang="5400000" scaled="1"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Regularly</a:t>
            </a:r>
            <a:endParaRPr lang="en-BM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A5A13-289C-47A8-8693-AD50426102F1}"/>
              </a:ext>
            </a:extLst>
          </p:cNvPr>
          <p:cNvSpPr txBox="1"/>
          <p:nvPr/>
        </p:nvSpPr>
        <p:spPr>
          <a:xfrm>
            <a:off x="980660" y="5426888"/>
            <a:ext cx="7182679" cy="584775"/>
          </a:xfrm>
          <a:prstGeom prst="rect">
            <a:avLst/>
          </a:prstGeom>
          <a:solidFill>
            <a:srgbClr val="FB9B0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event what happens often. </a:t>
            </a:r>
            <a:endParaRPr lang="en-BM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42DFFF-2D88-4171-839A-0EA944DCD1C8}"/>
              </a:ext>
            </a:extLst>
          </p:cNvPr>
          <p:cNvSpPr/>
          <p:nvPr/>
        </p:nvSpPr>
        <p:spPr>
          <a:xfrm>
            <a:off x="3070620" y="454367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5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5DCCE5AD-852A-4114-85EB-75781986ECD8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8" name="Star: 7 Points 27">
            <a:extLst>
              <a:ext uri="{FF2B5EF4-FFF2-40B4-BE49-F238E27FC236}">
                <a16:creationId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4370926" y="3110241"/>
            <a:ext cx="4432681" cy="1934816"/>
          </a:xfrm>
          <a:prstGeom prst="star7">
            <a:avLst/>
          </a:prstGeom>
          <a:gradFill>
            <a:gsLst>
              <a:gs pos="20000">
                <a:schemeClr val="bg2">
                  <a:lumMod val="50000"/>
                </a:schemeClr>
              </a:gs>
              <a:gs pos="46000">
                <a:schemeClr val="accent4"/>
              </a:gs>
              <a:gs pos="69000">
                <a:schemeClr val="accent1">
                  <a:lumMod val="45000"/>
                  <a:lumOff val="55000"/>
                </a:schemeClr>
              </a:gs>
              <a:gs pos="88000">
                <a:srgbClr val="0070C0"/>
              </a:gs>
            </a:gsLst>
            <a:lin ang="5400000" scaled="1"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Beloved</a:t>
            </a:r>
            <a:endParaRPr lang="en-BM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5D6286DD-AF97-48F0-862C-529830C526E4}"/>
              </a:ext>
            </a:extLst>
          </p:cNvPr>
          <p:cNvSpPr/>
          <p:nvPr/>
        </p:nvSpPr>
        <p:spPr>
          <a:xfrm>
            <a:off x="583094" y="1855919"/>
            <a:ext cx="4432681" cy="1934816"/>
          </a:xfrm>
          <a:prstGeom prst="star7">
            <a:avLst/>
          </a:prstGeom>
          <a:gradFill>
            <a:gsLst>
              <a:gs pos="20000">
                <a:schemeClr val="bg2">
                  <a:lumMod val="50000"/>
                </a:schemeClr>
              </a:gs>
              <a:gs pos="46000">
                <a:schemeClr val="accent4"/>
              </a:gs>
              <a:gs pos="69000">
                <a:schemeClr val="accent1">
                  <a:lumMod val="45000"/>
                  <a:lumOff val="55000"/>
                </a:schemeClr>
              </a:gs>
              <a:gs pos="88000">
                <a:srgbClr val="0070C0"/>
              </a:gs>
            </a:gsLst>
            <a:lin ang="5400000" scaled="1"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endParaRPr lang="en-BM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A5A13-289C-47A8-8693-AD50426102F1}"/>
              </a:ext>
            </a:extLst>
          </p:cNvPr>
          <p:cNvSpPr txBox="1"/>
          <p:nvPr/>
        </p:nvSpPr>
        <p:spPr>
          <a:xfrm>
            <a:off x="779586" y="5380638"/>
            <a:ext cx="7182679" cy="584775"/>
          </a:xfrm>
          <a:prstGeom prst="rect">
            <a:avLst/>
          </a:prstGeom>
          <a:solidFill>
            <a:srgbClr val="FB9B0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Such a thing we like most. </a:t>
            </a:r>
            <a:endParaRPr lang="en-BM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42DFFF-2D88-4171-839A-0EA944DCD1C8}"/>
              </a:ext>
            </a:extLst>
          </p:cNvPr>
          <p:cNvSpPr/>
          <p:nvPr/>
        </p:nvSpPr>
        <p:spPr>
          <a:xfrm>
            <a:off x="3070620" y="454367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1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7C2A939-485E-43AE-8678-E0A78F527CDE}"/>
              </a:ext>
            </a:extLst>
          </p:cNvPr>
          <p:cNvSpPr/>
          <p:nvPr/>
        </p:nvSpPr>
        <p:spPr>
          <a:xfrm>
            <a:off x="0" y="0"/>
            <a:ext cx="3755621" cy="68712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: Beveled 27">
            <a:extLst>
              <a:ext uri="{FF2B5EF4-FFF2-40B4-BE49-F238E27FC236}">
                <a16:creationId xmlns:a16="http://schemas.microsoft.com/office/drawing/2014/main" id="{C5F4F990-CA29-404F-B8DA-A6EA5F4D121C}"/>
              </a:ext>
            </a:extLst>
          </p:cNvPr>
          <p:cNvSpPr/>
          <p:nvPr/>
        </p:nvSpPr>
        <p:spPr>
          <a:xfrm>
            <a:off x="3797502" y="40098"/>
            <a:ext cx="5266823" cy="6777802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422B1-9B7C-460A-8DF2-28310FC20F0D}"/>
              </a:ext>
            </a:extLst>
          </p:cNvPr>
          <p:cNvSpPr txBox="1"/>
          <p:nvPr/>
        </p:nvSpPr>
        <p:spPr>
          <a:xfrm>
            <a:off x="274297" y="2537955"/>
            <a:ext cx="32070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Word meaning</a:t>
            </a:r>
          </a:p>
          <a:p>
            <a:pPr algn="ctr"/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With Bangla</a:t>
            </a:r>
            <a:endParaRPr lang="en-BM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CA4E5516-BC86-4BB5-8B93-ADB2EFF603E4}"/>
              </a:ext>
            </a:extLst>
          </p:cNvPr>
          <p:cNvSpPr/>
          <p:nvPr/>
        </p:nvSpPr>
        <p:spPr>
          <a:xfrm>
            <a:off x="4752901" y="501602"/>
            <a:ext cx="3710610" cy="1288296"/>
          </a:xfrm>
          <a:prstGeom prst="star7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endParaRPr lang="en-BM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21068B-E0FB-45B4-9DF0-4478E82F68F3}"/>
              </a:ext>
            </a:extLst>
          </p:cNvPr>
          <p:cNvGrpSpPr/>
          <p:nvPr/>
        </p:nvGrpSpPr>
        <p:grpSpPr>
          <a:xfrm>
            <a:off x="5371840" y="2086798"/>
            <a:ext cx="2907807" cy="4060356"/>
            <a:chOff x="5281069" y="2251402"/>
            <a:chExt cx="2907807" cy="40603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5C2948-A808-4452-A589-07B0ABC8D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281069" y="2251402"/>
              <a:ext cx="2907807" cy="4060356"/>
            </a:xfrm>
            <a:prstGeom prst="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7F1624-31CD-4948-9CF5-073D30E54B3C}"/>
                </a:ext>
              </a:extLst>
            </p:cNvPr>
            <p:cNvSpPr txBox="1"/>
            <p:nvPr/>
          </p:nvSpPr>
          <p:spPr>
            <a:xfrm>
              <a:off x="5850755" y="3428999"/>
              <a:ext cx="15149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6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পছন্দ</a:t>
              </a:r>
              <a:endParaRPr lang="en-BM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DB392EF-CBF7-446C-BCBE-C7087AE9AF74}"/>
              </a:ext>
            </a:extLst>
          </p:cNvPr>
          <p:cNvSpPr/>
          <p:nvPr/>
        </p:nvSpPr>
        <p:spPr>
          <a:xfrm>
            <a:off x="0" y="23085"/>
            <a:ext cx="665473" cy="66958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973DD3C-FB67-4DBD-A091-1BE68F433E0A}"/>
              </a:ext>
            </a:extLst>
          </p:cNvPr>
          <p:cNvSpPr/>
          <p:nvPr/>
        </p:nvSpPr>
        <p:spPr>
          <a:xfrm>
            <a:off x="41881" y="6148314"/>
            <a:ext cx="665473" cy="66958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6F744F1-A978-4F6F-8AE7-AE91613C8785}"/>
              </a:ext>
            </a:extLst>
          </p:cNvPr>
          <p:cNvSpPr/>
          <p:nvPr/>
        </p:nvSpPr>
        <p:spPr>
          <a:xfrm>
            <a:off x="3111088" y="6148314"/>
            <a:ext cx="665473" cy="66958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84E90D41-2D7A-43A9-89BE-847EDC2DC000}"/>
              </a:ext>
            </a:extLst>
          </p:cNvPr>
          <p:cNvSpPr/>
          <p:nvPr/>
        </p:nvSpPr>
        <p:spPr>
          <a:xfrm>
            <a:off x="3068605" y="0"/>
            <a:ext cx="665473" cy="66958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1" name="Star: 7 Points 20">
            <a:extLst>
              <a:ext uri="{FF2B5EF4-FFF2-40B4-BE49-F238E27FC236}">
                <a16:creationId xmlns:a16="http://schemas.microsoft.com/office/drawing/2014/main" id="{987C1683-631A-4D25-9D76-F3AC4218AE6D}"/>
              </a:ext>
            </a:extLst>
          </p:cNvPr>
          <p:cNvSpPr/>
          <p:nvPr/>
        </p:nvSpPr>
        <p:spPr>
          <a:xfrm>
            <a:off x="4752901" y="501602"/>
            <a:ext cx="3710610" cy="1288296"/>
          </a:xfrm>
          <a:prstGeom prst="star7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Regularly</a:t>
            </a:r>
            <a:endParaRPr lang="en-BM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F311C6-2A03-4260-9B8F-AD0507FD5D40}"/>
              </a:ext>
            </a:extLst>
          </p:cNvPr>
          <p:cNvGrpSpPr/>
          <p:nvPr/>
        </p:nvGrpSpPr>
        <p:grpSpPr>
          <a:xfrm>
            <a:off x="5392602" y="2121462"/>
            <a:ext cx="2907807" cy="4060356"/>
            <a:chOff x="5281069" y="2251402"/>
            <a:chExt cx="2907807" cy="406035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8776036-F623-4BD6-A45A-B24D96C54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281069" y="2251402"/>
              <a:ext cx="2907807" cy="4060356"/>
            </a:xfrm>
            <a:prstGeom prst="rect">
              <a:avLst/>
            </a:prstGeom>
            <a:ln w="57150">
              <a:solidFill>
                <a:srgbClr val="C00000"/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F05270-0395-4181-BC80-803B3C8822BE}"/>
                </a:ext>
              </a:extLst>
            </p:cNvPr>
            <p:cNvSpPr txBox="1"/>
            <p:nvPr/>
          </p:nvSpPr>
          <p:spPr>
            <a:xfrm>
              <a:off x="5680127" y="3606838"/>
              <a:ext cx="1789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 err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নিয়মিত</a:t>
              </a:r>
              <a:endParaRPr lang="en-BM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Star: 7 Points 24">
            <a:extLst>
              <a:ext uri="{FF2B5EF4-FFF2-40B4-BE49-F238E27FC236}">
                <a16:creationId xmlns:a16="http://schemas.microsoft.com/office/drawing/2014/main" id="{ECB2F367-4867-4E32-9638-6E24C3F456B5}"/>
              </a:ext>
            </a:extLst>
          </p:cNvPr>
          <p:cNvSpPr/>
          <p:nvPr/>
        </p:nvSpPr>
        <p:spPr>
          <a:xfrm>
            <a:off x="4673320" y="484270"/>
            <a:ext cx="3710610" cy="1288296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Weather</a:t>
            </a:r>
            <a:endParaRPr lang="en-BM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D91E54-E7C2-48E9-B58E-5FDB1C680058}"/>
              </a:ext>
            </a:extLst>
          </p:cNvPr>
          <p:cNvGrpSpPr/>
          <p:nvPr/>
        </p:nvGrpSpPr>
        <p:grpSpPr>
          <a:xfrm>
            <a:off x="5371841" y="2121462"/>
            <a:ext cx="2907807" cy="4060356"/>
            <a:chOff x="5281069" y="2251402"/>
            <a:chExt cx="2907807" cy="406035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71AB744-ABCA-4821-BCF9-977F0AC70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281069" y="2251402"/>
              <a:ext cx="2907807" cy="4060356"/>
            </a:xfrm>
            <a:prstGeom prst="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5F179D-491B-48CA-A55D-E94DDE7FB2F1}"/>
                </a:ext>
              </a:extLst>
            </p:cNvPr>
            <p:cNvSpPr txBox="1"/>
            <p:nvPr/>
          </p:nvSpPr>
          <p:spPr>
            <a:xfrm>
              <a:off x="5681880" y="3285565"/>
              <a:ext cx="23823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</a:t>
              </a:r>
              <a:endParaRPr lang="en-BM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Star: 7 Points 29">
            <a:extLst>
              <a:ext uri="{FF2B5EF4-FFF2-40B4-BE49-F238E27FC236}">
                <a16:creationId xmlns:a16="http://schemas.microsoft.com/office/drawing/2014/main" id="{D981B1A3-03B4-41C9-B469-4B454C287AC3}"/>
              </a:ext>
            </a:extLst>
          </p:cNvPr>
          <p:cNvSpPr/>
          <p:nvPr/>
        </p:nvSpPr>
        <p:spPr>
          <a:xfrm>
            <a:off x="4731358" y="484270"/>
            <a:ext cx="3710610" cy="1288296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Delicious</a:t>
            </a:r>
            <a:endParaRPr lang="en-BM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1A2FAA-5177-49C8-828C-32F22DB59D6E}"/>
              </a:ext>
            </a:extLst>
          </p:cNvPr>
          <p:cNvGrpSpPr/>
          <p:nvPr/>
        </p:nvGrpSpPr>
        <p:grpSpPr>
          <a:xfrm>
            <a:off x="5392782" y="2104130"/>
            <a:ext cx="2907807" cy="4060356"/>
            <a:chOff x="5281069" y="2251402"/>
            <a:chExt cx="2907807" cy="406035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5AB3556-647D-4DFF-94D8-9F8872369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281069" y="2251402"/>
              <a:ext cx="2907807" cy="4060356"/>
            </a:xfrm>
            <a:prstGeom prst="rect">
              <a:avLst/>
            </a:prstGeom>
            <a:ln w="57150">
              <a:solidFill>
                <a:srgbClr val="C00000"/>
              </a:solidFill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B00BB6-D721-4A60-9ABC-AA0EDF3E3EE5}"/>
                </a:ext>
              </a:extLst>
            </p:cNvPr>
            <p:cNvSpPr txBox="1"/>
            <p:nvPr/>
          </p:nvSpPr>
          <p:spPr>
            <a:xfrm>
              <a:off x="5680127" y="3606838"/>
              <a:ext cx="17895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 err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সুস্বাদু</a:t>
              </a:r>
              <a:endParaRPr lang="en-BM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7" name="Star: 7 Points 36">
            <a:extLst>
              <a:ext uri="{FF2B5EF4-FFF2-40B4-BE49-F238E27FC236}">
                <a16:creationId xmlns:a16="http://schemas.microsoft.com/office/drawing/2014/main" id="{F0FBD4F3-3CDD-44C6-AC46-2C69DCF0FEEF}"/>
              </a:ext>
            </a:extLst>
          </p:cNvPr>
          <p:cNvSpPr/>
          <p:nvPr/>
        </p:nvSpPr>
        <p:spPr>
          <a:xfrm>
            <a:off x="4689477" y="477375"/>
            <a:ext cx="3710610" cy="1288296"/>
          </a:xfrm>
          <a:prstGeom prst="star7">
            <a:avLst/>
          </a:prstGeom>
          <a:solidFill>
            <a:srgbClr val="BB799F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Melt</a:t>
            </a:r>
            <a:endParaRPr lang="en-BM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036AFD-27E0-4120-9BCA-83FBF1046057}"/>
              </a:ext>
            </a:extLst>
          </p:cNvPr>
          <p:cNvGrpSpPr/>
          <p:nvPr/>
        </p:nvGrpSpPr>
        <p:grpSpPr>
          <a:xfrm>
            <a:off x="5392781" y="2138794"/>
            <a:ext cx="2907807" cy="4060356"/>
            <a:chOff x="5281069" y="2251402"/>
            <a:chExt cx="2907807" cy="406035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1C976B6-A212-44B2-93F4-3BAAC75BE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281069" y="2251402"/>
              <a:ext cx="2907807" cy="4060356"/>
            </a:xfrm>
            <a:prstGeom prst="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0AE4D09-4561-4668-89B0-24A0D0FE2F4C}"/>
                </a:ext>
              </a:extLst>
            </p:cNvPr>
            <p:cNvSpPr txBox="1"/>
            <p:nvPr/>
          </p:nvSpPr>
          <p:spPr>
            <a:xfrm>
              <a:off x="5646733" y="3328620"/>
              <a:ext cx="178952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গলে</a:t>
              </a:r>
              <a:r>
                <a:rPr lang="en-GB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যাওয়া</a:t>
              </a:r>
              <a:endParaRPr lang="en-BM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47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5" grpId="0" animBg="1"/>
      <p:bldP spid="16" grpId="0" animBg="1"/>
      <p:bldP spid="17" grpId="0" animBg="1"/>
      <p:bldP spid="21" grpId="0" animBg="1"/>
      <p:bldP spid="21" grpId="1" animBg="1"/>
      <p:bldP spid="25" grpId="0" animBg="1"/>
      <p:bldP spid="25" grpId="1" animBg="1"/>
      <p:bldP spid="30" grpId="0" animBg="1"/>
      <p:bldP spid="30" grpId="1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4E14596-106A-49AE-949E-AE467D3315BE}"/>
              </a:ext>
            </a:extLst>
          </p:cNvPr>
          <p:cNvSpPr/>
          <p:nvPr/>
        </p:nvSpPr>
        <p:spPr>
          <a:xfrm>
            <a:off x="8884434" y="0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6F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BCE9838-EA0B-49E2-B344-AC368F4395E8}"/>
              </a:ext>
            </a:extLst>
          </p:cNvPr>
          <p:cNvSpPr/>
          <p:nvPr/>
        </p:nvSpPr>
        <p:spPr>
          <a:xfrm rot="5142180">
            <a:off x="8830798" y="6558622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B9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DA3BE0-8A95-4C30-B010-92D008C6347B}"/>
              </a:ext>
            </a:extLst>
          </p:cNvPr>
          <p:cNvSpPr/>
          <p:nvPr/>
        </p:nvSpPr>
        <p:spPr>
          <a:xfrm rot="16200000">
            <a:off x="18374" y="0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D2914C-A6F1-4D34-9894-34AA9FF26BF3}"/>
              </a:ext>
            </a:extLst>
          </p:cNvPr>
          <p:cNvSpPr/>
          <p:nvPr/>
        </p:nvSpPr>
        <p:spPr>
          <a:xfrm rot="10995593">
            <a:off x="18374" y="6533320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8" name="Rectangle: Beveled 17">
            <a:extLst>
              <a:ext uri="{FF2B5EF4-FFF2-40B4-BE49-F238E27FC236}">
                <a16:creationId xmlns:a16="http://schemas.microsoft.com/office/drawing/2014/main" id="{DF62B8A9-8928-4850-8710-18543A238493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C5DE47-45D9-41DF-9C32-5647D9A32272}"/>
              </a:ext>
            </a:extLst>
          </p:cNvPr>
          <p:cNvSpPr txBox="1"/>
          <p:nvPr/>
        </p:nvSpPr>
        <p:spPr>
          <a:xfrm>
            <a:off x="1378424" y="466144"/>
            <a:ext cx="6523630" cy="36281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GB" sz="7200" b="1" dirty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Now, open your English book at page no. </a:t>
            </a:r>
            <a:r>
              <a:rPr lang="en-GB" sz="7200" b="1" dirty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endParaRPr lang="en-BM" sz="7200" b="1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AC6C0-94FB-495C-A5AB-653DB16C3A17}"/>
              </a:ext>
            </a:extLst>
          </p:cNvPr>
          <p:cNvSpPr txBox="1"/>
          <p:nvPr/>
        </p:nvSpPr>
        <p:spPr>
          <a:xfrm>
            <a:off x="496175" y="5319010"/>
            <a:ext cx="815165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GB" sz="2800" b="1" dirty="0">
                <a:solidFill>
                  <a:srgbClr val="F513BA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Point your finger at the first line and listen what I read.</a:t>
            </a:r>
            <a:endParaRPr lang="en-BM" sz="2800" b="1" dirty="0">
              <a:solidFill>
                <a:srgbClr val="F513BA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316DFD-D213-4C25-801E-3F8AE22639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74" y="1827177"/>
            <a:ext cx="3144651" cy="3203645"/>
          </a:xfrm>
          <a:prstGeom prst="rect">
            <a:avLst/>
          </a:prstGeom>
          <a:ln w="88900" cap="sq" cmpd="thickThin">
            <a:solidFill>
              <a:srgbClr val="BB799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5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9" grpId="1" build="allAtOnce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4E14596-106A-49AE-949E-AE467D3315BE}"/>
              </a:ext>
            </a:extLst>
          </p:cNvPr>
          <p:cNvSpPr/>
          <p:nvPr/>
        </p:nvSpPr>
        <p:spPr>
          <a:xfrm>
            <a:off x="8884434" y="0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6F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BCE9838-EA0B-49E2-B344-AC368F4395E8}"/>
              </a:ext>
            </a:extLst>
          </p:cNvPr>
          <p:cNvSpPr/>
          <p:nvPr/>
        </p:nvSpPr>
        <p:spPr>
          <a:xfrm rot="5142180">
            <a:off x="8830798" y="6558622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B9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DA3BE0-8A95-4C30-B010-92D008C6347B}"/>
              </a:ext>
            </a:extLst>
          </p:cNvPr>
          <p:cNvSpPr/>
          <p:nvPr/>
        </p:nvSpPr>
        <p:spPr>
          <a:xfrm rot="16200000">
            <a:off x="18374" y="0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D2914C-A6F1-4D34-9894-34AA9FF26BF3}"/>
              </a:ext>
            </a:extLst>
          </p:cNvPr>
          <p:cNvSpPr/>
          <p:nvPr/>
        </p:nvSpPr>
        <p:spPr>
          <a:xfrm rot="10995593">
            <a:off x="18374" y="6533320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8" name="Rectangle: Beveled 17">
            <a:extLst>
              <a:ext uri="{FF2B5EF4-FFF2-40B4-BE49-F238E27FC236}">
                <a16:creationId xmlns:a16="http://schemas.microsoft.com/office/drawing/2014/main" id="{DF62B8A9-8928-4850-8710-18543A238493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C5DE47-45D9-41DF-9C32-5647D9A32272}"/>
              </a:ext>
            </a:extLst>
          </p:cNvPr>
          <p:cNvSpPr txBox="1"/>
          <p:nvPr/>
        </p:nvSpPr>
        <p:spPr>
          <a:xfrm>
            <a:off x="1918225" y="701196"/>
            <a:ext cx="5344384" cy="370829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GB" sz="7200" b="1" dirty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loud reading</a:t>
            </a:r>
            <a:endParaRPr lang="en-BM" sz="7200" b="1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AC6C0-94FB-495C-A5AB-653DB16C3A17}"/>
              </a:ext>
            </a:extLst>
          </p:cNvPr>
          <p:cNvSpPr txBox="1"/>
          <p:nvPr/>
        </p:nvSpPr>
        <p:spPr>
          <a:xfrm>
            <a:off x="651466" y="4910970"/>
            <a:ext cx="81516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GB" sz="4000" b="1" dirty="0">
                <a:solidFill>
                  <a:srgbClr val="F513BA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Now, all of you read the text .</a:t>
            </a:r>
            <a:endParaRPr lang="en-BM" sz="4000" b="1" dirty="0">
              <a:solidFill>
                <a:srgbClr val="F513BA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4BD4D-99F9-483F-AF74-279967DF7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86" y="1606576"/>
            <a:ext cx="3070033" cy="2660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99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9" grpId="0" build="allAtOnce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7C2A939-485E-43AE-8678-E0A78F527CDE}"/>
              </a:ext>
            </a:extLst>
          </p:cNvPr>
          <p:cNvSpPr/>
          <p:nvPr/>
        </p:nvSpPr>
        <p:spPr>
          <a:xfrm>
            <a:off x="-1" y="0"/>
            <a:ext cx="2460013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B96F1F-65BB-4706-966E-FE1E6AA957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631" y="4277817"/>
            <a:ext cx="2522965" cy="2284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CF6C257-E4FF-4650-90B6-76E02E3EFA5F}"/>
              </a:ext>
            </a:extLst>
          </p:cNvPr>
          <p:cNvSpPr/>
          <p:nvPr/>
        </p:nvSpPr>
        <p:spPr>
          <a:xfrm>
            <a:off x="79674" y="675860"/>
            <a:ext cx="2284355" cy="2556897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  <a:endParaRPr lang="en-BM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DA3BE0-8A95-4C30-B010-92D008C6347B}"/>
              </a:ext>
            </a:extLst>
          </p:cNvPr>
          <p:cNvSpPr/>
          <p:nvPr/>
        </p:nvSpPr>
        <p:spPr>
          <a:xfrm>
            <a:off x="2975" y="6521246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D2914C-A6F1-4D34-9894-34AA9FF26BF3}"/>
              </a:ext>
            </a:extLst>
          </p:cNvPr>
          <p:cNvSpPr/>
          <p:nvPr/>
        </p:nvSpPr>
        <p:spPr>
          <a:xfrm rot="4762026">
            <a:off x="52437" y="-49756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4E14596-106A-49AE-949E-AE467D3315BE}"/>
              </a:ext>
            </a:extLst>
          </p:cNvPr>
          <p:cNvSpPr/>
          <p:nvPr/>
        </p:nvSpPr>
        <p:spPr>
          <a:xfrm rot="7565200">
            <a:off x="-59560" y="53071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6F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99FABC1-F256-455B-9736-8340C35F4BF1}"/>
              </a:ext>
            </a:extLst>
          </p:cNvPr>
          <p:cNvSpPr/>
          <p:nvPr/>
        </p:nvSpPr>
        <p:spPr>
          <a:xfrm rot="5765560">
            <a:off x="2975" y="17456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8470AEB-D780-4D77-8A55-088FA2F31EFA}"/>
              </a:ext>
            </a:extLst>
          </p:cNvPr>
          <p:cNvSpPr/>
          <p:nvPr/>
        </p:nvSpPr>
        <p:spPr>
          <a:xfrm rot="17794648">
            <a:off x="2187869" y="6475667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1AE2546-932F-4306-A979-C67387512B25}"/>
              </a:ext>
            </a:extLst>
          </p:cNvPr>
          <p:cNvSpPr/>
          <p:nvPr/>
        </p:nvSpPr>
        <p:spPr>
          <a:xfrm rot="11813846">
            <a:off x="2162986" y="-26198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1904CB-CA5C-47FA-B122-382D2926ED6B}"/>
              </a:ext>
            </a:extLst>
          </p:cNvPr>
          <p:cNvSpPr/>
          <p:nvPr/>
        </p:nvSpPr>
        <p:spPr>
          <a:xfrm rot="1595530">
            <a:off x="84058" y="6575754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576536-9656-49E3-A3AF-1D797B9F1374}"/>
              </a:ext>
            </a:extLst>
          </p:cNvPr>
          <p:cNvSpPr/>
          <p:nvPr/>
        </p:nvSpPr>
        <p:spPr>
          <a:xfrm rot="19421094">
            <a:off x="-59559" y="6504522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4FD803B-B262-45EC-A526-370D3A0366ED}"/>
              </a:ext>
            </a:extLst>
          </p:cNvPr>
          <p:cNvSpPr/>
          <p:nvPr/>
        </p:nvSpPr>
        <p:spPr>
          <a:xfrm rot="16985874">
            <a:off x="2131182" y="6526079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36A5EA2-6B58-4076-A547-834FA99C1D1B}"/>
              </a:ext>
            </a:extLst>
          </p:cNvPr>
          <p:cNvSpPr/>
          <p:nvPr/>
        </p:nvSpPr>
        <p:spPr>
          <a:xfrm rot="19421094">
            <a:off x="2253767" y="6489553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DADF8-CF79-4FC9-BAA7-F372E74F884A}"/>
              </a:ext>
            </a:extLst>
          </p:cNvPr>
          <p:cNvSpPr/>
          <p:nvPr/>
        </p:nvSpPr>
        <p:spPr>
          <a:xfrm rot="10430252">
            <a:off x="2243219" y="33912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6F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A3BF85F-D97B-4FAC-A9CB-7E5414A76A79}"/>
              </a:ext>
            </a:extLst>
          </p:cNvPr>
          <p:cNvSpPr/>
          <p:nvPr/>
        </p:nvSpPr>
        <p:spPr>
          <a:xfrm rot="13531754">
            <a:off x="2145552" y="-96335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8" name="Rectangle: Beveled 27">
            <a:extLst>
              <a:ext uri="{FF2B5EF4-FFF2-40B4-BE49-F238E27FC236}">
                <a16:creationId xmlns:a16="http://schemas.microsoft.com/office/drawing/2014/main" id="{C5F4F990-CA29-404F-B8DA-A6EA5F4D121C}"/>
              </a:ext>
            </a:extLst>
          </p:cNvPr>
          <p:cNvSpPr/>
          <p:nvPr/>
        </p:nvSpPr>
        <p:spPr>
          <a:xfrm>
            <a:off x="2488348" y="39757"/>
            <a:ext cx="6624186" cy="6777802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1C27AA-2ED8-4C1B-B2DD-46C1C6F97BCA}"/>
              </a:ext>
            </a:extLst>
          </p:cNvPr>
          <p:cNvSpPr txBox="1"/>
          <p:nvPr/>
        </p:nvSpPr>
        <p:spPr>
          <a:xfrm>
            <a:off x="3010858" y="870278"/>
            <a:ext cx="55791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Dear students, now think you are </a:t>
            </a:r>
            <a:r>
              <a:rPr lang="en-GB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Sima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and your partner is Nasreen. </a:t>
            </a:r>
          </a:p>
          <a:p>
            <a:endParaRPr lang="en-GB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Practise the dialogue with your partner.</a:t>
            </a:r>
            <a:endParaRPr lang="en-BM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Smiley Face 29">
            <a:extLst>
              <a:ext uri="{FF2B5EF4-FFF2-40B4-BE49-F238E27FC236}">
                <a16:creationId xmlns:a16="http://schemas.microsoft.com/office/drawing/2014/main" id="{785B4B73-6BBF-439F-9354-43949747C3AE}"/>
              </a:ext>
            </a:extLst>
          </p:cNvPr>
          <p:cNvSpPr/>
          <p:nvPr/>
        </p:nvSpPr>
        <p:spPr>
          <a:xfrm>
            <a:off x="6163923" y="2965781"/>
            <a:ext cx="834887" cy="925754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2" name="Smiley Face 31">
            <a:extLst>
              <a:ext uri="{FF2B5EF4-FFF2-40B4-BE49-F238E27FC236}">
                <a16:creationId xmlns:a16="http://schemas.microsoft.com/office/drawing/2014/main" id="{A62DCE8E-D73A-4EBC-9335-3BD05386538F}"/>
              </a:ext>
            </a:extLst>
          </p:cNvPr>
          <p:cNvSpPr/>
          <p:nvPr/>
        </p:nvSpPr>
        <p:spPr>
          <a:xfrm>
            <a:off x="5076364" y="2965781"/>
            <a:ext cx="834887" cy="925754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8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3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2" grpId="0" animBg="1"/>
      <p:bldP spid="17" grpId="0" animBg="1"/>
      <p:bldP spid="28" grpId="0" animBg="1"/>
      <p:bldP spid="29" grpId="0"/>
      <p:bldP spid="30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BBF800B-2E95-40A1-BF5F-F00836FBF8F9}"/>
              </a:ext>
            </a:extLst>
          </p:cNvPr>
          <p:cNvSpPr txBox="1"/>
          <p:nvPr/>
        </p:nvSpPr>
        <p:spPr>
          <a:xfrm>
            <a:off x="3099213" y="416664"/>
            <a:ext cx="393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Presented by</a:t>
            </a:r>
            <a:endParaRPr lang="en-GB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1BFD49-4570-43AC-B9B8-239B840710BC}"/>
              </a:ext>
            </a:extLst>
          </p:cNvPr>
          <p:cNvSpPr txBox="1"/>
          <p:nvPr/>
        </p:nvSpPr>
        <p:spPr>
          <a:xfrm>
            <a:off x="2168758" y="3194521"/>
            <a:ext cx="6465229" cy="27392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513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Shahrina Bin Sweety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GB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Charmonai</a:t>
            </a:r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Madrasah Government Primary School</a:t>
            </a:r>
          </a:p>
          <a:p>
            <a:pPr algn="ctr"/>
            <a:r>
              <a:rPr lang="en-GB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Barishal</a:t>
            </a:r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GB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Barishal</a:t>
            </a:r>
            <a:endParaRPr lang="en-GB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4FE0B9-18DC-41EF-8440-757EF67DF29F}"/>
              </a:ext>
            </a:extLst>
          </p:cNvPr>
          <p:cNvGrpSpPr/>
          <p:nvPr/>
        </p:nvGrpSpPr>
        <p:grpSpPr>
          <a:xfrm rot="2519849">
            <a:off x="-57697" y="6383229"/>
            <a:ext cx="550728" cy="456184"/>
            <a:chOff x="6691471" y="5301447"/>
            <a:chExt cx="550728" cy="45618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237A763-4099-44B4-BD59-63E8DEFBEA1E}"/>
                </a:ext>
              </a:extLst>
            </p:cNvPr>
            <p:cNvSpPr/>
            <p:nvPr/>
          </p:nvSpPr>
          <p:spPr>
            <a:xfrm rot="19622260">
              <a:off x="6871460" y="5301447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B9B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07BF433-1EAA-4CF0-9F8E-F7368E3F46BC}"/>
                </a:ext>
              </a:extLst>
            </p:cNvPr>
            <p:cNvGrpSpPr/>
            <p:nvPr/>
          </p:nvGrpSpPr>
          <p:grpSpPr>
            <a:xfrm rot="20323916">
              <a:off x="6691471" y="5397769"/>
              <a:ext cx="352370" cy="332629"/>
              <a:chOff x="8079907" y="6293313"/>
              <a:chExt cx="352370" cy="332629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C8659AE-A42A-4343-AEC0-9329561F1492}"/>
                  </a:ext>
                </a:extLst>
              </p:cNvPr>
              <p:cNvSpPr/>
              <p:nvPr/>
            </p:nvSpPr>
            <p:spPr>
              <a:xfrm rot="17938921">
                <a:off x="8098281" y="6348002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6FFFD7A-2344-468C-90FA-DB01604BB5D8}"/>
                  </a:ext>
                </a:extLst>
              </p:cNvPr>
              <p:cNvSpPr/>
              <p:nvPr/>
            </p:nvSpPr>
            <p:spPr>
              <a:xfrm rot="19421094">
                <a:off x="8172711" y="6293313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A3BFAB3-DE0A-44DB-A87A-6C8673B96FDC}"/>
                </a:ext>
              </a:extLst>
            </p:cNvPr>
            <p:cNvGrpSpPr/>
            <p:nvPr/>
          </p:nvGrpSpPr>
          <p:grpSpPr>
            <a:xfrm rot="2898716">
              <a:off x="6910402" y="5425834"/>
              <a:ext cx="360461" cy="303133"/>
              <a:chOff x="8079907" y="6322809"/>
              <a:chExt cx="360461" cy="303133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3A90B0F-CDF5-4238-BA11-B53886975DC3}"/>
                  </a:ext>
                </a:extLst>
              </p:cNvPr>
              <p:cNvSpPr/>
              <p:nvPr/>
            </p:nvSpPr>
            <p:spPr>
              <a:xfrm rot="17938921">
                <a:off x="8098281" y="6348002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26B1BBE-7D50-4330-AEEE-D0A761EB291D}"/>
                  </a:ext>
                </a:extLst>
              </p:cNvPr>
              <p:cNvSpPr/>
              <p:nvPr/>
            </p:nvSpPr>
            <p:spPr>
              <a:xfrm rot="19421094">
                <a:off x="8180802" y="6322809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7064C3-BB83-45BC-82F6-835B68C4899C}"/>
              </a:ext>
            </a:extLst>
          </p:cNvPr>
          <p:cNvGrpSpPr/>
          <p:nvPr/>
        </p:nvGrpSpPr>
        <p:grpSpPr>
          <a:xfrm rot="18258600">
            <a:off x="8589010" y="6407963"/>
            <a:ext cx="550728" cy="456184"/>
            <a:chOff x="6691471" y="5301447"/>
            <a:chExt cx="550728" cy="45618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1B8AD29-B7F4-42EC-9ADC-4ED79BE3F3DC}"/>
                </a:ext>
              </a:extLst>
            </p:cNvPr>
            <p:cNvSpPr/>
            <p:nvPr/>
          </p:nvSpPr>
          <p:spPr>
            <a:xfrm rot="19622260">
              <a:off x="6871460" y="5301447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B9B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976527-488C-4B78-B874-26AEA4BC5185}"/>
                </a:ext>
              </a:extLst>
            </p:cNvPr>
            <p:cNvGrpSpPr/>
            <p:nvPr/>
          </p:nvGrpSpPr>
          <p:grpSpPr>
            <a:xfrm rot="20323916">
              <a:off x="6691471" y="5397769"/>
              <a:ext cx="352370" cy="332629"/>
              <a:chOff x="8079907" y="6293313"/>
              <a:chExt cx="352370" cy="332629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99692B2-0241-45E2-ABFB-65B518D1663B}"/>
                  </a:ext>
                </a:extLst>
              </p:cNvPr>
              <p:cNvSpPr/>
              <p:nvPr/>
            </p:nvSpPr>
            <p:spPr>
              <a:xfrm rot="17938921">
                <a:off x="8098281" y="6348002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B3D0090-5198-4443-98CE-0DE8BFA5856A}"/>
                  </a:ext>
                </a:extLst>
              </p:cNvPr>
              <p:cNvSpPr/>
              <p:nvPr/>
            </p:nvSpPr>
            <p:spPr>
              <a:xfrm rot="19421094">
                <a:off x="8172711" y="6293313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45CF9A2-8498-4531-9D9B-97A71D350806}"/>
                </a:ext>
              </a:extLst>
            </p:cNvPr>
            <p:cNvGrpSpPr/>
            <p:nvPr/>
          </p:nvGrpSpPr>
          <p:grpSpPr>
            <a:xfrm rot="2898716">
              <a:off x="6910402" y="5425834"/>
              <a:ext cx="360461" cy="303133"/>
              <a:chOff x="8079907" y="6322809"/>
              <a:chExt cx="360461" cy="303133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D6EF9AF-BF0E-4441-98EE-1F58FF160FFE}"/>
                  </a:ext>
                </a:extLst>
              </p:cNvPr>
              <p:cNvSpPr/>
              <p:nvPr/>
            </p:nvSpPr>
            <p:spPr>
              <a:xfrm rot="17938921">
                <a:off x="8098281" y="6348002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EB1366D-B1E3-43F4-8807-A5DF8C11611D}"/>
                  </a:ext>
                </a:extLst>
              </p:cNvPr>
              <p:cNvSpPr/>
              <p:nvPr/>
            </p:nvSpPr>
            <p:spPr>
              <a:xfrm rot="19421094">
                <a:off x="8180802" y="6322809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B3682C7-1870-42A3-8FC4-823C61861B6B}"/>
              </a:ext>
            </a:extLst>
          </p:cNvPr>
          <p:cNvGrpSpPr/>
          <p:nvPr/>
        </p:nvGrpSpPr>
        <p:grpSpPr>
          <a:xfrm rot="13397518">
            <a:off x="8613602" y="82046"/>
            <a:ext cx="550728" cy="456184"/>
            <a:chOff x="6691471" y="5301447"/>
            <a:chExt cx="550728" cy="456184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6C80C2D-ADC0-4211-A79A-ABCF55407853}"/>
                </a:ext>
              </a:extLst>
            </p:cNvPr>
            <p:cNvSpPr/>
            <p:nvPr/>
          </p:nvSpPr>
          <p:spPr>
            <a:xfrm rot="19622260">
              <a:off x="6871460" y="5301447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B9B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13F5096-1519-473B-9689-1A25B4AE49E7}"/>
                </a:ext>
              </a:extLst>
            </p:cNvPr>
            <p:cNvGrpSpPr/>
            <p:nvPr/>
          </p:nvGrpSpPr>
          <p:grpSpPr>
            <a:xfrm rot="20323916">
              <a:off x="6691471" y="5397769"/>
              <a:ext cx="352370" cy="332629"/>
              <a:chOff x="8079907" y="6293313"/>
              <a:chExt cx="352370" cy="332629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B3AB3C2-7C46-42F0-BC56-FEFBD54677CD}"/>
                  </a:ext>
                </a:extLst>
              </p:cNvPr>
              <p:cNvSpPr/>
              <p:nvPr/>
            </p:nvSpPr>
            <p:spPr>
              <a:xfrm rot="17938921">
                <a:off x="8098281" y="6348002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6FB3CB7-4721-425C-8DD0-4CF954D0D701}"/>
                  </a:ext>
                </a:extLst>
              </p:cNvPr>
              <p:cNvSpPr/>
              <p:nvPr/>
            </p:nvSpPr>
            <p:spPr>
              <a:xfrm rot="19421094">
                <a:off x="8172711" y="6293313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2D86B6C-CD1F-403B-9EB6-F1E5197C8979}"/>
                </a:ext>
              </a:extLst>
            </p:cNvPr>
            <p:cNvGrpSpPr/>
            <p:nvPr/>
          </p:nvGrpSpPr>
          <p:grpSpPr>
            <a:xfrm rot="2898716">
              <a:off x="6910402" y="5425834"/>
              <a:ext cx="360461" cy="303133"/>
              <a:chOff x="8079907" y="6322809"/>
              <a:chExt cx="360461" cy="303133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C2E31F8-D0D0-4CBA-A11B-F7212D4F6547}"/>
                  </a:ext>
                </a:extLst>
              </p:cNvPr>
              <p:cNvSpPr/>
              <p:nvPr/>
            </p:nvSpPr>
            <p:spPr>
              <a:xfrm rot="17938921">
                <a:off x="8098281" y="6348002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93689E6-1A12-4775-8652-4D4324A4F189}"/>
                  </a:ext>
                </a:extLst>
              </p:cNvPr>
              <p:cNvSpPr/>
              <p:nvPr/>
            </p:nvSpPr>
            <p:spPr>
              <a:xfrm rot="19421094">
                <a:off x="8180802" y="6322809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dirty="0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18AB8A3-AE10-4F98-B9FC-0602C9D956D3}"/>
              </a:ext>
            </a:extLst>
          </p:cNvPr>
          <p:cNvGrpSpPr/>
          <p:nvPr/>
        </p:nvGrpSpPr>
        <p:grpSpPr>
          <a:xfrm rot="6937412">
            <a:off x="-32016" y="-5010"/>
            <a:ext cx="550728" cy="456184"/>
            <a:chOff x="6691471" y="5301447"/>
            <a:chExt cx="550728" cy="45618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76066D-582A-4FB1-AE32-6CA14960136A}"/>
                </a:ext>
              </a:extLst>
            </p:cNvPr>
            <p:cNvSpPr/>
            <p:nvPr/>
          </p:nvSpPr>
          <p:spPr>
            <a:xfrm rot="19622260">
              <a:off x="6871460" y="5301447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B9B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3BBAAC8-BFC3-4809-8A83-3FE7CA40E212}"/>
                </a:ext>
              </a:extLst>
            </p:cNvPr>
            <p:cNvGrpSpPr/>
            <p:nvPr/>
          </p:nvGrpSpPr>
          <p:grpSpPr>
            <a:xfrm rot="20323916">
              <a:off x="6691471" y="5397769"/>
              <a:ext cx="352370" cy="332629"/>
              <a:chOff x="8079907" y="6293313"/>
              <a:chExt cx="352370" cy="332629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4E069A1-BFFE-40FF-BEC0-2AC848AD3594}"/>
                  </a:ext>
                </a:extLst>
              </p:cNvPr>
              <p:cNvSpPr/>
              <p:nvPr/>
            </p:nvSpPr>
            <p:spPr>
              <a:xfrm rot="17938921">
                <a:off x="8098281" y="6348002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26F2E16-9F52-4DA3-AC5B-22ECB6EEF969}"/>
                  </a:ext>
                </a:extLst>
              </p:cNvPr>
              <p:cNvSpPr/>
              <p:nvPr/>
            </p:nvSpPr>
            <p:spPr>
              <a:xfrm rot="19421094">
                <a:off x="8172711" y="6293313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1ACF74D-01B5-4349-9805-9134895D9369}"/>
                </a:ext>
              </a:extLst>
            </p:cNvPr>
            <p:cNvGrpSpPr/>
            <p:nvPr/>
          </p:nvGrpSpPr>
          <p:grpSpPr>
            <a:xfrm rot="2898716">
              <a:off x="6910402" y="5425834"/>
              <a:ext cx="360461" cy="303133"/>
              <a:chOff x="8079907" y="6322809"/>
              <a:chExt cx="360461" cy="30313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9B36009-2F5A-4AE5-B4F0-27F7D6875425}"/>
                  </a:ext>
                </a:extLst>
              </p:cNvPr>
              <p:cNvSpPr/>
              <p:nvPr/>
            </p:nvSpPr>
            <p:spPr>
              <a:xfrm rot="17938921">
                <a:off x="8098281" y="6348002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9E64CA1-6AF7-48B1-AF29-BAFBE3712BCE}"/>
                  </a:ext>
                </a:extLst>
              </p:cNvPr>
              <p:cNvSpPr/>
              <p:nvPr/>
            </p:nvSpPr>
            <p:spPr>
              <a:xfrm rot="19421094">
                <a:off x="8180802" y="6322809"/>
                <a:ext cx="259566" cy="296313"/>
              </a:xfrm>
              <a:custGeom>
                <a:avLst/>
                <a:gdLst>
                  <a:gd name="connsiteX0" fmla="*/ 168 w 259566"/>
                  <a:gd name="connsiteY0" fmla="*/ 291547 h 296313"/>
                  <a:gd name="connsiteX1" fmla="*/ 106185 w 259566"/>
                  <a:gd name="connsiteY1" fmla="*/ 119269 h 296313"/>
                  <a:gd name="connsiteX2" fmla="*/ 132689 w 259566"/>
                  <a:gd name="connsiteY2" fmla="*/ 79513 h 296313"/>
                  <a:gd name="connsiteX3" fmla="*/ 159194 w 259566"/>
                  <a:gd name="connsiteY3" fmla="*/ 53008 h 296313"/>
                  <a:gd name="connsiteX4" fmla="*/ 185698 w 259566"/>
                  <a:gd name="connsiteY4" fmla="*/ 13252 h 296313"/>
                  <a:gd name="connsiteX5" fmla="*/ 225454 w 259566"/>
                  <a:gd name="connsiteY5" fmla="*/ 0 h 296313"/>
                  <a:gd name="connsiteX6" fmla="*/ 238707 w 259566"/>
                  <a:gd name="connsiteY6" fmla="*/ 119269 h 296313"/>
                  <a:gd name="connsiteX7" fmla="*/ 172446 w 259566"/>
                  <a:gd name="connsiteY7" fmla="*/ 172278 h 296313"/>
                  <a:gd name="connsiteX8" fmla="*/ 119437 w 259566"/>
                  <a:gd name="connsiteY8" fmla="*/ 225287 h 296313"/>
                  <a:gd name="connsiteX9" fmla="*/ 79681 w 259566"/>
                  <a:gd name="connsiteY9" fmla="*/ 251791 h 296313"/>
                  <a:gd name="connsiteX10" fmla="*/ 168 w 259566"/>
                  <a:gd name="connsiteY10" fmla="*/ 291547 h 29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9566" h="296313">
                    <a:moveTo>
                      <a:pt x="168" y="291547"/>
                    </a:moveTo>
                    <a:cubicBezTo>
                      <a:pt x="4585" y="269460"/>
                      <a:pt x="70448" y="176448"/>
                      <a:pt x="106185" y="119269"/>
                    </a:cubicBezTo>
                    <a:cubicBezTo>
                      <a:pt x="114626" y="105763"/>
                      <a:pt x="121427" y="90775"/>
                      <a:pt x="132689" y="79513"/>
                    </a:cubicBezTo>
                    <a:cubicBezTo>
                      <a:pt x="141524" y="70678"/>
                      <a:pt x="151389" y="62765"/>
                      <a:pt x="159194" y="53008"/>
                    </a:cubicBezTo>
                    <a:cubicBezTo>
                      <a:pt x="169143" y="40571"/>
                      <a:pt x="173261" y="23201"/>
                      <a:pt x="185698" y="13252"/>
                    </a:cubicBezTo>
                    <a:cubicBezTo>
                      <a:pt x="196606" y="4526"/>
                      <a:pt x="212202" y="4417"/>
                      <a:pt x="225454" y="0"/>
                    </a:cubicBezTo>
                    <a:cubicBezTo>
                      <a:pt x="268038" y="42583"/>
                      <a:pt x="268746" y="29154"/>
                      <a:pt x="238707" y="119269"/>
                    </a:cubicBezTo>
                    <a:cubicBezTo>
                      <a:pt x="232692" y="137314"/>
                      <a:pt x="182124" y="163983"/>
                      <a:pt x="172446" y="172278"/>
                    </a:cubicBezTo>
                    <a:cubicBezTo>
                      <a:pt x="153473" y="188540"/>
                      <a:pt x="140229" y="211426"/>
                      <a:pt x="119437" y="225287"/>
                    </a:cubicBezTo>
                    <a:cubicBezTo>
                      <a:pt x="106185" y="234122"/>
                      <a:pt x="92118" y="241842"/>
                      <a:pt x="79681" y="251791"/>
                    </a:cubicBezTo>
                    <a:cubicBezTo>
                      <a:pt x="79675" y="251796"/>
                      <a:pt x="-4249" y="313634"/>
                      <a:pt x="168" y="2915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dirty="0"/>
              </a:p>
            </p:txBody>
          </p:sp>
        </p:grpSp>
      </p:grpSp>
      <p:sp>
        <p:nvSpPr>
          <p:cNvPr id="22" name="Rectangle: Beveled 21">
            <a:extLst>
              <a:ext uri="{FF2B5EF4-FFF2-40B4-BE49-F238E27FC236}">
                <a16:creationId xmlns:a16="http://schemas.microsoft.com/office/drawing/2014/main" id="{84798B11-10BF-436B-AD22-6BAF6317B0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A30D4D-5CB9-434A-B49A-2E6EDEBE5C6E}"/>
              </a:ext>
            </a:extLst>
          </p:cNvPr>
          <p:cNvGrpSpPr/>
          <p:nvPr/>
        </p:nvGrpSpPr>
        <p:grpSpPr>
          <a:xfrm>
            <a:off x="529914" y="1009343"/>
            <a:ext cx="2584320" cy="2967908"/>
            <a:chOff x="476932" y="1258958"/>
            <a:chExt cx="2385158" cy="262393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F0A7D9E-B0DD-4B19-B8A1-E0BBC043C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19" y="1469124"/>
              <a:ext cx="1951913" cy="2256131"/>
            </a:xfrm>
            <a:prstGeom prst="rect">
              <a:avLst/>
            </a:prstGeom>
            <a:ln w="190500" cap="sq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66A8021-4E52-4DF1-A881-50844B2AD947}"/>
                </a:ext>
              </a:extLst>
            </p:cNvPr>
            <p:cNvSpPr/>
            <p:nvPr/>
          </p:nvSpPr>
          <p:spPr>
            <a:xfrm>
              <a:off x="476932" y="1258958"/>
              <a:ext cx="2385158" cy="2623930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90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5DCCE5AD-852A-4114-85EB-75781986ECD8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26F9D-A8F3-44B7-953A-ED0459EC3C51}"/>
              </a:ext>
            </a:extLst>
          </p:cNvPr>
          <p:cNvSpPr txBox="1"/>
          <p:nvPr/>
        </p:nvSpPr>
        <p:spPr>
          <a:xfrm>
            <a:off x="287502" y="1569910"/>
            <a:ext cx="8710724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 this lesson you have learnt some new words. Now make sentences with those words.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2A7F2FB-1D29-4EFC-B370-D3E551216FD8}"/>
              </a:ext>
            </a:extLst>
          </p:cNvPr>
          <p:cNvSpPr/>
          <p:nvPr/>
        </p:nvSpPr>
        <p:spPr>
          <a:xfrm>
            <a:off x="1613044" y="234854"/>
            <a:ext cx="5697787" cy="106017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Individual work</a:t>
            </a:r>
            <a:endParaRPr lang="en-BM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6531B-AA07-4A69-94C0-CEA8EADF5D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2"/>
          <a:stretch/>
        </p:blipFill>
        <p:spPr>
          <a:xfrm rot="5400000">
            <a:off x="317928" y="253966"/>
            <a:ext cx="1162101" cy="1222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00BF5B-D6E2-4535-8C2A-D3F81C534FAA}"/>
              </a:ext>
            </a:extLst>
          </p:cNvPr>
          <p:cNvSpPr txBox="1"/>
          <p:nvPr/>
        </p:nvSpPr>
        <p:spPr>
          <a:xfrm>
            <a:off x="287502" y="2864058"/>
            <a:ext cx="201837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Delicious</a:t>
            </a:r>
            <a:endParaRPr lang="en-BM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EE8C4-566D-4951-BCDF-93E037AB91CE}"/>
              </a:ext>
            </a:extLst>
          </p:cNvPr>
          <p:cNvSpPr txBox="1"/>
          <p:nvPr/>
        </p:nvSpPr>
        <p:spPr>
          <a:xfrm>
            <a:off x="2389994" y="2864057"/>
            <a:ext cx="201837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Weather</a:t>
            </a:r>
            <a:endParaRPr lang="en-BM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240DA9-5432-4BA3-970D-094FF0879802}"/>
              </a:ext>
            </a:extLst>
          </p:cNvPr>
          <p:cNvSpPr txBox="1"/>
          <p:nvPr/>
        </p:nvSpPr>
        <p:spPr>
          <a:xfrm>
            <a:off x="4590417" y="2864057"/>
            <a:ext cx="201837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Regularly</a:t>
            </a:r>
            <a:endParaRPr lang="en-BM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C592CD-E3C5-45D9-838A-DFC3D4CC73D4}"/>
              </a:ext>
            </a:extLst>
          </p:cNvPr>
          <p:cNvSpPr txBox="1"/>
          <p:nvPr/>
        </p:nvSpPr>
        <p:spPr>
          <a:xfrm>
            <a:off x="6838122" y="2853890"/>
            <a:ext cx="201837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endParaRPr lang="en-BM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CF34F3-B658-4896-8D32-4055F3A4992C}"/>
              </a:ext>
            </a:extLst>
          </p:cNvPr>
          <p:cNvSpPr txBox="1"/>
          <p:nvPr/>
        </p:nvSpPr>
        <p:spPr>
          <a:xfrm>
            <a:off x="2766755" y="4595116"/>
            <a:ext cx="3610489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17852"/>
              </a:avLst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Click the word</a:t>
            </a:r>
            <a:endParaRPr lang="en-BM" sz="36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C9ADCC2C-82E4-480E-B05E-94E2F512AFD8}"/>
              </a:ext>
            </a:extLst>
          </p:cNvPr>
          <p:cNvSpPr/>
          <p:nvPr/>
        </p:nvSpPr>
        <p:spPr>
          <a:xfrm>
            <a:off x="471012" y="4814948"/>
            <a:ext cx="8269357" cy="164327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Ice-cream is a delicious food.</a:t>
            </a:r>
            <a:endParaRPr lang="en-BM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65FF11A3-C350-4C54-9BE1-E8FBB74DE59F}"/>
              </a:ext>
            </a:extLst>
          </p:cNvPr>
          <p:cNvSpPr/>
          <p:nvPr/>
        </p:nvSpPr>
        <p:spPr>
          <a:xfrm>
            <a:off x="287500" y="4814948"/>
            <a:ext cx="8568995" cy="164327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weather of Bangladesh is hot now.</a:t>
            </a:r>
            <a:endParaRPr lang="en-BM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croll: Horizontal 18">
            <a:extLst>
              <a:ext uri="{FF2B5EF4-FFF2-40B4-BE49-F238E27FC236}">
                <a16:creationId xmlns:a16="http://schemas.microsoft.com/office/drawing/2014/main" id="{4CA413E5-F5B5-47F6-AF42-F81737DEF39A}"/>
              </a:ext>
            </a:extLst>
          </p:cNvPr>
          <p:cNvSpPr/>
          <p:nvPr/>
        </p:nvSpPr>
        <p:spPr>
          <a:xfrm>
            <a:off x="287501" y="4834389"/>
            <a:ext cx="8568995" cy="164327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 go to school regularly.</a:t>
            </a:r>
            <a:endParaRPr lang="en-BM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Scroll: Horizontal 19">
            <a:extLst>
              <a:ext uri="{FF2B5EF4-FFF2-40B4-BE49-F238E27FC236}">
                <a16:creationId xmlns:a16="http://schemas.microsoft.com/office/drawing/2014/main" id="{0703AFB4-45CF-4117-8521-9C4F47361277}"/>
              </a:ext>
            </a:extLst>
          </p:cNvPr>
          <p:cNvSpPr/>
          <p:nvPr/>
        </p:nvSpPr>
        <p:spPr>
          <a:xfrm>
            <a:off x="287501" y="4834389"/>
            <a:ext cx="8568995" cy="1643270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Mango juice is my favourite.</a:t>
            </a:r>
            <a:endParaRPr lang="en-BM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D28854A8-8FC1-44F5-9C82-78EBDC05D8EC}"/>
              </a:ext>
            </a:extLst>
          </p:cNvPr>
          <p:cNvSpPr/>
          <p:nvPr/>
        </p:nvSpPr>
        <p:spPr>
          <a:xfrm>
            <a:off x="4223680" y="3585959"/>
            <a:ext cx="733473" cy="633805"/>
          </a:xfrm>
          <a:prstGeom prst="upArrow">
            <a:avLst>
              <a:gd name="adj1" fmla="val 50000"/>
              <a:gd name="adj2" fmla="val 55066"/>
            </a:avLst>
          </a:prstGeom>
          <a:solidFill>
            <a:srgbClr val="FFC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7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11" grpId="0" animBg="1"/>
      <p:bldP spid="12" grpId="0" animBg="1"/>
      <p:bldP spid="13" grpId="0" animBg="1"/>
      <p:bldP spid="14" grpId="0"/>
      <p:bldP spid="10" grpId="0" animBg="1"/>
      <p:bldP spid="10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E8A71E0A-5598-496E-8150-BF3F887F372F}"/>
              </a:ext>
            </a:extLst>
          </p:cNvPr>
          <p:cNvSpPr/>
          <p:nvPr/>
        </p:nvSpPr>
        <p:spPr>
          <a:xfrm>
            <a:off x="351182" y="1923361"/>
            <a:ext cx="3803374" cy="3610533"/>
          </a:xfrm>
          <a:prstGeom prst="bevel">
            <a:avLst>
              <a:gd name="adj" fmla="val 16708"/>
            </a:avLst>
          </a:prstGeom>
          <a:gradFill>
            <a:gsLst>
              <a:gs pos="16000">
                <a:srgbClr val="92D050"/>
              </a:gs>
              <a:gs pos="55000">
                <a:srgbClr val="00B0F0"/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9000">
                <a:schemeClr val="accent4"/>
              </a:gs>
            </a:gsLst>
            <a:path path="circle">
              <a:fillToRect l="100000" t="100000"/>
            </a:path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5DF7E-D369-4551-89E3-E2F5021806B0}"/>
              </a:ext>
            </a:extLst>
          </p:cNvPr>
          <p:cNvSpPr txBox="1"/>
          <p:nvPr/>
        </p:nvSpPr>
        <p:spPr>
          <a:xfrm>
            <a:off x="2872922" y="145662"/>
            <a:ext cx="3803374" cy="830997"/>
          </a:xfrm>
          <a:prstGeom prst="rect">
            <a:avLst/>
          </a:prstGeom>
          <a:solidFill>
            <a:srgbClr val="F513BA"/>
          </a:solidFill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  <a:endParaRPr lang="en-BM" sz="48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D8B74-D736-43BF-9667-FD03498EED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23" y="84999"/>
            <a:ext cx="1130534" cy="1076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7EA35-C15D-4A59-932C-ED874C579E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4" y="111371"/>
            <a:ext cx="1130534" cy="1076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F69BA8-9D50-436B-8280-3903C10D088B}"/>
              </a:ext>
            </a:extLst>
          </p:cNvPr>
          <p:cNvSpPr txBox="1"/>
          <p:nvPr/>
        </p:nvSpPr>
        <p:spPr>
          <a:xfrm>
            <a:off x="749228" y="1187836"/>
            <a:ext cx="7858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All of you divide into two groups.</a:t>
            </a:r>
            <a:endParaRPr lang="en-BM" sz="3200" b="1" dirty="0"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CE3F8194-965F-42B3-B040-1A4D89BFB08C}"/>
              </a:ext>
            </a:extLst>
          </p:cNvPr>
          <p:cNvSpPr/>
          <p:nvPr/>
        </p:nvSpPr>
        <p:spPr>
          <a:xfrm>
            <a:off x="4989445" y="1872086"/>
            <a:ext cx="3803374" cy="3610533"/>
          </a:xfrm>
          <a:prstGeom prst="bevel">
            <a:avLst>
              <a:gd name="adj" fmla="val 15240"/>
            </a:avLst>
          </a:prstGeom>
          <a:gradFill>
            <a:gsLst>
              <a:gs pos="16000">
                <a:srgbClr val="92D050"/>
              </a:gs>
              <a:gs pos="55000">
                <a:srgbClr val="00B0F0"/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9000">
                <a:schemeClr val="accent4"/>
              </a:gs>
            </a:gsLst>
            <a:path path="circle">
              <a:fillToRect l="100000" t="100000"/>
            </a:path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363C8-7FC3-4314-B5A3-B2C99F773FAB}"/>
              </a:ext>
            </a:extLst>
          </p:cNvPr>
          <p:cNvSpPr txBox="1"/>
          <p:nvPr/>
        </p:nvSpPr>
        <p:spPr>
          <a:xfrm>
            <a:off x="993913" y="1858895"/>
            <a:ext cx="2651615" cy="584775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Group A</a:t>
            </a:r>
            <a:endParaRPr lang="en-BM" sz="3600" b="1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52FCA-ED11-430E-B0F0-04877E8A547B}"/>
              </a:ext>
            </a:extLst>
          </p:cNvPr>
          <p:cNvSpPr txBox="1"/>
          <p:nvPr/>
        </p:nvSpPr>
        <p:spPr>
          <a:xfrm>
            <a:off x="5627103" y="1770255"/>
            <a:ext cx="2609124" cy="584775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GB" sz="36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Group B</a:t>
            </a:r>
            <a:endParaRPr lang="en-BM" sz="36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CCE073-846D-4D64-B05E-9894985EDE2F}"/>
              </a:ext>
            </a:extLst>
          </p:cNvPr>
          <p:cNvSpPr txBox="1"/>
          <p:nvPr/>
        </p:nvSpPr>
        <p:spPr>
          <a:xfrm>
            <a:off x="993913" y="2820686"/>
            <a:ext cx="2517912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the name of ten healthy foods.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CD4DB4-646A-47C0-84BF-D3442E042F5C}"/>
              </a:ext>
            </a:extLst>
          </p:cNvPr>
          <p:cNvSpPr txBox="1"/>
          <p:nvPr/>
        </p:nvSpPr>
        <p:spPr>
          <a:xfrm>
            <a:off x="5546037" y="2731993"/>
            <a:ext cx="2690190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</a:t>
            </a:r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name of ten unhealthy foods.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69CEF-14A5-47A2-AAB0-357FF91E3A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" y="5684644"/>
            <a:ext cx="1130534" cy="1076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254C4B-0B44-4191-A91D-846E17047B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49" y="5652896"/>
            <a:ext cx="1130534" cy="1076465"/>
          </a:xfrm>
          <a:prstGeom prst="rect">
            <a:avLst/>
          </a:prstGeom>
        </p:spPr>
      </p:pic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6AE9AD8C-DF24-48EE-8E92-4605B3F65B59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rgbClr val="680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8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1" grpId="0"/>
      <p:bldP spid="13" grpId="0" animBg="1"/>
      <p:bldP spid="8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5D6AC6-61F8-417A-ADA4-65ABE4B1231D}"/>
              </a:ext>
            </a:extLst>
          </p:cNvPr>
          <p:cNvSpPr txBox="1"/>
          <p:nvPr/>
        </p:nvSpPr>
        <p:spPr>
          <a:xfrm>
            <a:off x="853176" y="1636190"/>
            <a:ext cx="8030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M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D3050DD6-D969-4C52-AF7C-2B5B14F7EAFC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1499121C-4309-4CE1-A7BE-95BA32AD8F0E}"/>
              </a:ext>
            </a:extLst>
          </p:cNvPr>
          <p:cNvSpPr/>
          <p:nvPr/>
        </p:nvSpPr>
        <p:spPr>
          <a:xfrm>
            <a:off x="280941" y="181991"/>
            <a:ext cx="8618951" cy="1039842"/>
          </a:xfrm>
          <a:prstGeom prst="bevel">
            <a:avLst>
              <a:gd name="adj" fmla="val 17597"/>
            </a:avLst>
          </a:prstGeom>
          <a:gradFill flip="none" rotWithShape="1">
            <a:gsLst>
              <a:gs pos="16000">
                <a:srgbClr val="92D050"/>
              </a:gs>
              <a:gs pos="55000">
                <a:srgbClr val="00B0F0"/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9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My dear students, read the text silently for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minutes.</a:t>
            </a:r>
            <a:endParaRPr lang="en-BM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644D9F-A7F1-46A1-8079-88013357CC75}"/>
              </a:ext>
            </a:extLst>
          </p:cNvPr>
          <p:cNvGrpSpPr/>
          <p:nvPr/>
        </p:nvGrpSpPr>
        <p:grpSpPr>
          <a:xfrm>
            <a:off x="1473958" y="1323833"/>
            <a:ext cx="6387151" cy="5352176"/>
            <a:chOff x="1860303" y="1323833"/>
            <a:chExt cx="5659614" cy="5196237"/>
          </a:xfrm>
        </p:grpSpPr>
        <p:sp>
          <p:nvSpPr>
            <p:cNvPr id="9" name="Rectangle: Beveled 8">
              <a:extLst>
                <a:ext uri="{FF2B5EF4-FFF2-40B4-BE49-F238E27FC236}">
                  <a16:creationId xmlns:a16="http://schemas.microsoft.com/office/drawing/2014/main" id="{9EF7FEB6-42C9-4A5D-A8E9-198E0D5E99A3}"/>
                </a:ext>
              </a:extLst>
            </p:cNvPr>
            <p:cNvSpPr/>
            <p:nvPr/>
          </p:nvSpPr>
          <p:spPr>
            <a:xfrm>
              <a:off x="1860303" y="1323833"/>
              <a:ext cx="5659614" cy="5196237"/>
            </a:xfrm>
            <a:prstGeom prst="bevel">
              <a:avLst>
                <a:gd name="adj" fmla="val 3722"/>
              </a:avLst>
            </a:prstGeom>
            <a:gradFill flip="none" rotWithShape="1">
              <a:gsLst>
                <a:gs pos="16000">
                  <a:srgbClr val="92D050"/>
                </a:gs>
                <a:gs pos="55000">
                  <a:srgbClr val="00B0F0"/>
                </a:gs>
                <a:gs pos="38000">
                  <a:schemeClr val="accent1">
                    <a:lumMod val="45000"/>
                    <a:lumOff val="55000"/>
                  </a:schemeClr>
                </a:gs>
                <a:gs pos="71000">
                  <a:schemeClr val="accent1">
                    <a:lumMod val="45000"/>
                    <a:lumOff val="55000"/>
                  </a:schemeClr>
                </a:gs>
                <a:gs pos="89000">
                  <a:schemeClr val="accent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0D23C4-CDBC-48F0-AB37-3827506D1F1D}"/>
                </a:ext>
              </a:extLst>
            </p:cNvPr>
            <p:cNvGrpSpPr/>
            <p:nvPr/>
          </p:nvGrpSpPr>
          <p:grpSpPr>
            <a:xfrm>
              <a:off x="2085492" y="1556067"/>
              <a:ext cx="5209236" cy="4731768"/>
              <a:chOff x="2066575" y="1052181"/>
              <a:chExt cx="5010849" cy="475363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418A3C8-2F36-496B-ADBE-46DE64E7C0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6575" y="1052181"/>
                <a:ext cx="5010849" cy="475363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C6E47DB-ACF1-4E76-8D97-9B7C4CF2C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2411" y="1052181"/>
                <a:ext cx="457264" cy="492478"/>
              </a:xfrm>
              <a:prstGeom prst="rect">
                <a:avLst/>
              </a:prstGeom>
            </p:spPr>
          </p:pic>
        </p:grpSp>
      </p:grp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B4DE3DAF-7E95-42D2-90E7-8E3823990FA6}"/>
              </a:ext>
            </a:extLst>
          </p:cNvPr>
          <p:cNvSpPr/>
          <p:nvPr/>
        </p:nvSpPr>
        <p:spPr>
          <a:xfrm>
            <a:off x="119269" y="181991"/>
            <a:ext cx="8905461" cy="6494018"/>
          </a:xfrm>
          <a:prstGeom prst="bevel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Now tell me, what have you learnt today?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We’ve learnt about different foods.</a:t>
            </a:r>
          </a:p>
          <a:p>
            <a:pPr algn="ctr"/>
            <a:endParaRPr lang="en-GB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Can you tell the names?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Chocolate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Ice-cream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Strawberries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Pineapple</a:t>
            </a:r>
            <a:endParaRPr lang="en-BM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5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5D6AC6-61F8-417A-ADA4-65ABE4B1231D}"/>
              </a:ext>
            </a:extLst>
          </p:cNvPr>
          <p:cNvSpPr txBox="1"/>
          <p:nvPr/>
        </p:nvSpPr>
        <p:spPr>
          <a:xfrm>
            <a:off x="853176" y="1636190"/>
            <a:ext cx="8030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M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52145C0D-DCF3-4A08-B9AE-8D3821CD76E6}"/>
              </a:ext>
            </a:extLst>
          </p:cNvPr>
          <p:cNvSpPr/>
          <p:nvPr/>
        </p:nvSpPr>
        <p:spPr>
          <a:xfrm>
            <a:off x="503581" y="216890"/>
            <a:ext cx="7692887" cy="584775"/>
          </a:xfrm>
          <a:prstGeom prst="ribbon2">
            <a:avLst>
              <a:gd name="adj1" fmla="val 16667"/>
              <a:gd name="adj2" fmla="val 7328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Checking learning</a:t>
            </a:r>
            <a:endParaRPr lang="en-BM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63E8FB-149B-4FFF-B5A4-78573ACA0D46}"/>
              </a:ext>
            </a:extLst>
          </p:cNvPr>
          <p:cNvSpPr txBox="1"/>
          <p:nvPr/>
        </p:nvSpPr>
        <p:spPr>
          <a:xfrm>
            <a:off x="1857273" y="894184"/>
            <a:ext cx="498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True or False</a:t>
            </a:r>
          </a:p>
        </p:txBody>
      </p:sp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D3050DD6-D969-4C52-AF7C-2B5B14F7EAFC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E29B4-95B5-490D-9A71-F8F5862FCAF6}"/>
              </a:ext>
            </a:extLst>
          </p:cNvPr>
          <p:cNvSpPr txBox="1"/>
          <p:nvPr/>
        </p:nvSpPr>
        <p:spPr>
          <a:xfrm>
            <a:off x="264426" y="1417404"/>
            <a:ext cx="86519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putting chocolate on her ice-cream.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Fruits and vegetables are healthy.</a:t>
            </a:r>
          </a:p>
          <a:p>
            <a:pPr marL="514350" indent="-514350">
              <a:buAutoNum type="arabicPeriod"/>
            </a:pP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likes pineapples.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Nasreen are talking the weather is hot.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eat a lot of ice-creams.</a:t>
            </a:r>
          </a:p>
          <a:p>
            <a:pPr marL="514350" indent="-514350">
              <a:buAutoNum type="arabicPeriod"/>
            </a:pP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likes healthy foods.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Chocolate is an unhealthy food.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 eats cucumbers.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 doesn’t share her ice-cream with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 is full of vitamins.</a:t>
            </a:r>
          </a:p>
          <a:p>
            <a:pPr marL="514350" indent="-514350">
              <a:buAutoNum type="arabicPeriod"/>
            </a:pP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D6558-8135-4845-9C44-3758BC018D7A}"/>
              </a:ext>
            </a:extLst>
          </p:cNvPr>
          <p:cNvSpPr txBox="1"/>
          <p:nvPr/>
        </p:nvSpPr>
        <p:spPr>
          <a:xfrm>
            <a:off x="7178723" y="1496671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  <a:endParaRPr lang="en-BM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F5303-D029-4DC9-9B66-14D65B92DBD7}"/>
              </a:ext>
            </a:extLst>
          </p:cNvPr>
          <p:cNvSpPr txBox="1"/>
          <p:nvPr/>
        </p:nvSpPr>
        <p:spPr>
          <a:xfrm>
            <a:off x="5473452" y="1956795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  <a:endParaRPr lang="en-BM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5331D-969E-4612-9EC9-712A5F8AF240}"/>
              </a:ext>
            </a:extLst>
          </p:cNvPr>
          <p:cNvSpPr txBox="1"/>
          <p:nvPr/>
        </p:nvSpPr>
        <p:spPr>
          <a:xfrm>
            <a:off x="4067558" y="2346398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  <a:endParaRPr lang="en-BM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1518EA-368B-464E-8DB9-296E98487D2E}"/>
              </a:ext>
            </a:extLst>
          </p:cNvPr>
          <p:cNvSpPr txBox="1"/>
          <p:nvPr/>
        </p:nvSpPr>
        <p:spPr>
          <a:xfrm>
            <a:off x="5481981" y="3198167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  <a:endParaRPr lang="en-BM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EAE75-7B78-48F6-A22A-384E0C5A160C}"/>
              </a:ext>
            </a:extLst>
          </p:cNvPr>
          <p:cNvSpPr txBox="1"/>
          <p:nvPr/>
        </p:nvSpPr>
        <p:spPr>
          <a:xfrm>
            <a:off x="7756523" y="3067460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  <a:endParaRPr lang="en-BM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D7872B-0F33-4318-9063-B13AEBAC9704}"/>
              </a:ext>
            </a:extLst>
          </p:cNvPr>
          <p:cNvSpPr txBox="1"/>
          <p:nvPr/>
        </p:nvSpPr>
        <p:spPr>
          <a:xfrm>
            <a:off x="4490329" y="3631403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  <a:endParaRPr lang="en-BM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DA905-C644-447F-9439-D709E5C41DAD}"/>
              </a:ext>
            </a:extLst>
          </p:cNvPr>
          <p:cNvSpPr txBox="1"/>
          <p:nvPr/>
        </p:nvSpPr>
        <p:spPr>
          <a:xfrm>
            <a:off x="5234436" y="4067114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  <a:endParaRPr lang="en-BM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FEB4B-AC78-42E9-A536-A40A89593744}"/>
              </a:ext>
            </a:extLst>
          </p:cNvPr>
          <p:cNvSpPr txBox="1"/>
          <p:nvPr/>
        </p:nvSpPr>
        <p:spPr>
          <a:xfrm>
            <a:off x="4220938" y="4487636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  <a:endParaRPr lang="en-BM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613591-D354-48FC-8FDB-526D31ED9B73}"/>
              </a:ext>
            </a:extLst>
          </p:cNvPr>
          <p:cNvSpPr txBox="1"/>
          <p:nvPr/>
        </p:nvSpPr>
        <p:spPr>
          <a:xfrm>
            <a:off x="7555023" y="4954980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  <a:endParaRPr lang="en-BM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1B293E-E164-4230-B4D4-553ED5C1978E}"/>
              </a:ext>
            </a:extLst>
          </p:cNvPr>
          <p:cNvSpPr txBox="1"/>
          <p:nvPr/>
        </p:nvSpPr>
        <p:spPr>
          <a:xfrm>
            <a:off x="4490329" y="5320955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  <a:endParaRPr lang="en-BM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CD063C-5326-445E-A149-3BFA92A7A7B1}"/>
              </a:ext>
            </a:extLst>
          </p:cNvPr>
          <p:cNvSpPr/>
          <p:nvPr/>
        </p:nvSpPr>
        <p:spPr>
          <a:xfrm>
            <a:off x="4259398" y="5894231"/>
            <a:ext cx="4620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513BA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Check your answer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513BA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8" grpId="0"/>
      <p:bldP spid="7" grpId="0" build="p"/>
      <p:bldP spid="5" grpId="1"/>
      <p:bldP spid="12" grpId="1"/>
      <p:bldP spid="13" grpId="1"/>
      <p:bldP spid="14" grpId="1"/>
      <p:bldP spid="15" grpId="1"/>
      <p:bldP spid="16" grpId="1"/>
      <p:bldP spid="17" grpId="1"/>
      <p:bldP spid="20" grpId="1"/>
      <p:bldP spid="21" grpId="1"/>
      <p:bldP spid="22" grpId="1"/>
      <p:bldP spid="2" grpId="0"/>
      <p:bldP spid="2" grpId="1"/>
      <p:bldP spid="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5D6AC6-61F8-417A-ADA4-65ABE4B1231D}"/>
              </a:ext>
            </a:extLst>
          </p:cNvPr>
          <p:cNvSpPr txBox="1"/>
          <p:nvPr/>
        </p:nvSpPr>
        <p:spPr>
          <a:xfrm>
            <a:off x="707403" y="1649442"/>
            <a:ext cx="8030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M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D3050DD6-D969-4C52-AF7C-2B5B14F7EAFC}"/>
              </a:ext>
            </a:extLst>
          </p:cNvPr>
          <p:cNvSpPr/>
          <p:nvPr/>
        </p:nvSpPr>
        <p:spPr>
          <a:xfrm>
            <a:off x="0" y="0"/>
            <a:ext cx="9144000" cy="6798431"/>
          </a:xfrm>
          <a:prstGeom prst="bevel">
            <a:avLst>
              <a:gd name="adj" fmla="val 3653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FC4A0F-577F-4CF0-B9B0-0C1045E5134A}"/>
              </a:ext>
            </a:extLst>
          </p:cNvPr>
          <p:cNvSpPr/>
          <p:nvPr/>
        </p:nvSpPr>
        <p:spPr>
          <a:xfrm>
            <a:off x="251791" y="3637438"/>
            <a:ext cx="8640418" cy="292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w="14605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>
                  <a:gsLst>
                    <a:gs pos="16000">
                      <a:srgbClr val="C00000"/>
                    </a:gs>
                    <a:gs pos="55000">
                      <a:srgbClr val="0070C0"/>
                    </a:gs>
                    <a:gs pos="38000">
                      <a:schemeClr val="accent2"/>
                    </a:gs>
                    <a:gs pos="71000">
                      <a:schemeClr val="accent2"/>
                    </a:gs>
                    <a:gs pos="89000">
                      <a:srgbClr val="FF000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75057" dist="38100" dir="5400000" sy="-20000" rotWithShape="0">
                    <a:srgbClr val="7030A0">
                      <a:alpha val="25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</a:p>
          <a:p>
            <a:pPr algn="ctr"/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Write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sentences about a healthy meal you ate.</a:t>
            </a:r>
            <a:endParaRPr lang="en-BM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B9DAE3C-246E-4FD9-85B0-20EAFE8DFE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3F571A-163B-4B2D-B17F-97BECDD8A1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8" y="888676"/>
            <a:ext cx="7447723" cy="508624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0100412-B427-4190-AE59-0EF5CA6E0406}"/>
              </a:ext>
            </a:extLst>
          </p:cNvPr>
          <p:cNvGrpSpPr/>
          <p:nvPr/>
        </p:nvGrpSpPr>
        <p:grpSpPr>
          <a:xfrm rot="17612565">
            <a:off x="7784059" y="5498596"/>
            <a:ext cx="458446" cy="387819"/>
            <a:chOff x="7501699" y="5256603"/>
            <a:chExt cx="458446" cy="38781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8860577-0B6C-4111-8EA9-249CE6F2EB98}"/>
                </a:ext>
              </a:extLst>
            </p:cNvPr>
            <p:cNvSpPr/>
            <p:nvPr/>
          </p:nvSpPr>
          <p:spPr>
            <a:xfrm rot="21283157">
              <a:off x="7631482" y="5304688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B9B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95FF7C-F657-4289-919F-7617116D7E36}"/>
                </a:ext>
              </a:extLst>
            </p:cNvPr>
            <p:cNvSpPr/>
            <p:nvPr/>
          </p:nvSpPr>
          <p:spPr>
            <a:xfrm rot="20121777">
              <a:off x="7580888" y="5273585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B6DE7E-B041-4CCE-A49D-2BCF26709ED3}"/>
                </a:ext>
              </a:extLst>
            </p:cNvPr>
            <p:cNvSpPr/>
            <p:nvPr/>
          </p:nvSpPr>
          <p:spPr>
            <a:xfrm rot="679256">
              <a:off x="7700579" y="5348109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43F0F2-2FE4-4608-8903-2210E742760B}"/>
                </a:ext>
              </a:extLst>
            </p:cNvPr>
            <p:cNvSpPr/>
            <p:nvPr/>
          </p:nvSpPr>
          <p:spPr>
            <a:xfrm rot="19104251">
              <a:off x="7501699" y="5256603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8565C6-21E8-436E-B85E-836059CA6FA5}"/>
              </a:ext>
            </a:extLst>
          </p:cNvPr>
          <p:cNvGrpSpPr/>
          <p:nvPr/>
        </p:nvGrpSpPr>
        <p:grpSpPr>
          <a:xfrm rot="11847550">
            <a:off x="7829552" y="951640"/>
            <a:ext cx="458446" cy="387819"/>
            <a:chOff x="7501699" y="5256603"/>
            <a:chExt cx="458446" cy="3878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2BE3E48-EDE7-4584-9440-4E952F6018AA}"/>
                </a:ext>
              </a:extLst>
            </p:cNvPr>
            <p:cNvSpPr/>
            <p:nvPr/>
          </p:nvSpPr>
          <p:spPr>
            <a:xfrm rot="21283157">
              <a:off x="7631482" y="5304688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B9B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9FBD99-68B7-4D43-8513-436216CA87A5}"/>
                </a:ext>
              </a:extLst>
            </p:cNvPr>
            <p:cNvSpPr/>
            <p:nvPr/>
          </p:nvSpPr>
          <p:spPr>
            <a:xfrm rot="20121777">
              <a:off x="7580888" y="5273585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533616E-1EE6-4C3C-B8C6-CF6B7DD42E3F}"/>
                </a:ext>
              </a:extLst>
            </p:cNvPr>
            <p:cNvSpPr/>
            <p:nvPr/>
          </p:nvSpPr>
          <p:spPr>
            <a:xfrm rot="679256">
              <a:off x="7700579" y="5348109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27B08EB-9515-4827-9600-A2A814C72355}"/>
                </a:ext>
              </a:extLst>
            </p:cNvPr>
            <p:cNvSpPr/>
            <p:nvPr/>
          </p:nvSpPr>
          <p:spPr>
            <a:xfrm rot="19104251">
              <a:off x="7501699" y="5256603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2012E2-7314-4BC7-9569-5495CE61440B}"/>
              </a:ext>
            </a:extLst>
          </p:cNvPr>
          <p:cNvGrpSpPr/>
          <p:nvPr/>
        </p:nvGrpSpPr>
        <p:grpSpPr>
          <a:xfrm rot="5550770">
            <a:off x="884565" y="929613"/>
            <a:ext cx="458446" cy="387819"/>
            <a:chOff x="7501699" y="5256603"/>
            <a:chExt cx="458446" cy="38781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050E426-504F-4520-8523-C9B8AB2D24CF}"/>
                </a:ext>
              </a:extLst>
            </p:cNvPr>
            <p:cNvSpPr/>
            <p:nvPr/>
          </p:nvSpPr>
          <p:spPr>
            <a:xfrm rot="21283157">
              <a:off x="7631482" y="5304688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B9B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74675E8-546C-49B3-BA64-47B341D3C72F}"/>
                </a:ext>
              </a:extLst>
            </p:cNvPr>
            <p:cNvSpPr/>
            <p:nvPr/>
          </p:nvSpPr>
          <p:spPr>
            <a:xfrm rot="20121777">
              <a:off x="7580888" y="5273585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010AD1F-7CE6-4C34-B41A-DFC8AAFC4E05}"/>
                </a:ext>
              </a:extLst>
            </p:cNvPr>
            <p:cNvSpPr/>
            <p:nvPr/>
          </p:nvSpPr>
          <p:spPr>
            <a:xfrm rot="679256">
              <a:off x="7700579" y="5348109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C3D8E4-D3AD-44BC-A493-F0D50BB87EB7}"/>
                </a:ext>
              </a:extLst>
            </p:cNvPr>
            <p:cNvSpPr/>
            <p:nvPr/>
          </p:nvSpPr>
          <p:spPr>
            <a:xfrm rot="19104251">
              <a:off x="7501699" y="5256603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9E37DA-C576-4D9A-8855-2FEA74F6C4E8}"/>
              </a:ext>
            </a:extLst>
          </p:cNvPr>
          <p:cNvGrpSpPr/>
          <p:nvPr/>
        </p:nvGrpSpPr>
        <p:grpSpPr>
          <a:xfrm rot="1795725">
            <a:off x="836058" y="5557056"/>
            <a:ext cx="458446" cy="387819"/>
            <a:chOff x="7501699" y="5256603"/>
            <a:chExt cx="458446" cy="38781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5B38E1E-7322-46A8-9C65-5F9097C984B0}"/>
                </a:ext>
              </a:extLst>
            </p:cNvPr>
            <p:cNvSpPr/>
            <p:nvPr/>
          </p:nvSpPr>
          <p:spPr>
            <a:xfrm rot="21283157">
              <a:off x="7631482" y="5304688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B9B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2D3FFE3-E40D-4CA7-BED3-F2A0B72D7C10}"/>
                </a:ext>
              </a:extLst>
            </p:cNvPr>
            <p:cNvSpPr/>
            <p:nvPr/>
          </p:nvSpPr>
          <p:spPr>
            <a:xfrm rot="20121777">
              <a:off x="7580888" y="5273585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793BA15-126C-4EB7-893A-446B5D1B8531}"/>
                </a:ext>
              </a:extLst>
            </p:cNvPr>
            <p:cNvSpPr/>
            <p:nvPr/>
          </p:nvSpPr>
          <p:spPr>
            <a:xfrm rot="679256">
              <a:off x="7700579" y="5348109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6F5366-F1B1-49A8-9B27-EDAD0C3DF274}"/>
                </a:ext>
              </a:extLst>
            </p:cNvPr>
            <p:cNvSpPr/>
            <p:nvPr/>
          </p:nvSpPr>
          <p:spPr>
            <a:xfrm rot="19104251">
              <a:off x="7501699" y="5256603"/>
              <a:ext cx="259566" cy="296313"/>
            </a:xfrm>
            <a:custGeom>
              <a:avLst/>
              <a:gdLst>
                <a:gd name="connsiteX0" fmla="*/ 168 w 259566"/>
                <a:gd name="connsiteY0" fmla="*/ 291547 h 296313"/>
                <a:gd name="connsiteX1" fmla="*/ 106185 w 259566"/>
                <a:gd name="connsiteY1" fmla="*/ 119269 h 296313"/>
                <a:gd name="connsiteX2" fmla="*/ 132689 w 259566"/>
                <a:gd name="connsiteY2" fmla="*/ 79513 h 296313"/>
                <a:gd name="connsiteX3" fmla="*/ 159194 w 259566"/>
                <a:gd name="connsiteY3" fmla="*/ 53008 h 296313"/>
                <a:gd name="connsiteX4" fmla="*/ 185698 w 259566"/>
                <a:gd name="connsiteY4" fmla="*/ 13252 h 296313"/>
                <a:gd name="connsiteX5" fmla="*/ 225454 w 259566"/>
                <a:gd name="connsiteY5" fmla="*/ 0 h 296313"/>
                <a:gd name="connsiteX6" fmla="*/ 238707 w 259566"/>
                <a:gd name="connsiteY6" fmla="*/ 119269 h 296313"/>
                <a:gd name="connsiteX7" fmla="*/ 172446 w 259566"/>
                <a:gd name="connsiteY7" fmla="*/ 172278 h 296313"/>
                <a:gd name="connsiteX8" fmla="*/ 119437 w 259566"/>
                <a:gd name="connsiteY8" fmla="*/ 225287 h 296313"/>
                <a:gd name="connsiteX9" fmla="*/ 79681 w 259566"/>
                <a:gd name="connsiteY9" fmla="*/ 251791 h 296313"/>
                <a:gd name="connsiteX10" fmla="*/ 168 w 259566"/>
                <a:gd name="connsiteY10" fmla="*/ 291547 h 2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566" h="296313">
                  <a:moveTo>
                    <a:pt x="168" y="291547"/>
                  </a:moveTo>
                  <a:cubicBezTo>
                    <a:pt x="4585" y="269460"/>
                    <a:pt x="70448" y="176448"/>
                    <a:pt x="106185" y="119269"/>
                  </a:cubicBezTo>
                  <a:cubicBezTo>
                    <a:pt x="114626" y="105763"/>
                    <a:pt x="121427" y="90775"/>
                    <a:pt x="132689" y="79513"/>
                  </a:cubicBezTo>
                  <a:cubicBezTo>
                    <a:pt x="141524" y="70678"/>
                    <a:pt x="151389" y="62765"/>
                    <a:pt x="159194" y="53008"/>
                  </a:cubicBezTo>
                  <a:cubicBezTo>
                    <a:pt x="169143" y="40571"/>
                    <a:pt x="173261" y="23201"/>
                    <a:pt x="185698" y="13252"/>
                  </a:cubicBezTo>
                  <a:cubicBezTo>
                    <a:pt x="196606" y="4526"/>
                    <a:pt x="212202" y="4417"/>
                    <a:pt x="225454" y="0"/>
                  </a:cubicBezTo>
                  <a:cubicBezTo>
                    <a:pt x="268038" y="42583"/>
                    <a:pt x="268746" y="29154"/>
                    <a:pt x="238707" y="119269"/>
                  </a:cubicBezTo>
                  <a:cubicBezTo>
                    <a:pt x="232692" y="137314"/>
                    <a:pt x="182124" y="163983"/>
                    <a:pt x="172446" y="172278"/>
                  </a:cubicBezTo>
                  <a:cubicBezTo>
                    <a:pt x="153473" y="188540"/>
                    <a:pt x="140229" y="211426"/>
                    <a:pt x="119437" y="225287"/>
                  </a:cubicBezTo>
                  <a:cubicBezTo>
                    <a:pt x="106185" y="234122"/>
                    <a:pt x="92118" y="241842"/>
                    <a:pt x="79681" y="251791"/>
                  </a:cubicBezTo>
                  <a:cubicBezTo>
                    <a:pt x="79675" y="251796"/>
                    <a:pt x="-4249" y="313634"/>
                    <a:pt x="168" y="2915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74640F4-0518-4F9F-8AF1-A0B798E7BB89}"/>
              </a:ext>
            </a:extLst>
          </p:cNvPr>
          <p:cNvSpPr/>
          <p:nvPr/>
        </p:nvSpPr>
        <p:spPr>
          <a:xfrm>
            <a:off x="2084830" y="408317"/>
            <a:ext cx="48734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16000">
                      <a:srgbClr val="FF0000"/>
                    </a:gs>
                    <a:gs pos="55000">
                      <a:srgbClr val="0070C0"/>
                    </a:gs>
                    <a:gs pos="38000">
                      <a:schemeClr val="accent2"/>
                    </a:gs>
                    <a:gs pos="71000">
                      <a:schemeClr val="accent2"/>
                    </a:gs>
                    <a:gs pos="89000">
                      <a:srgbClr val="FF000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dist="38100" dir="2700000" algn="tl" rotWithShape="0">
                    <a:schemeClr val="accent2">
                      <a:alpha val="9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 You.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16000">
                    <a:srgbClr val="FF0000"/>
                  </a:gs>
                  <a:gs pos="55000">
                    <a:srgbClr val="0070C0"/>
                  </a:gs>
                  <a:gs pos="38000">
                    <a:schemeClr val="accent2"/>
                  </a:gs>
                  <a:gs pos="71000">
                    <a:schemeClr val="accent2"/>
                  </a:gs>
                  <a:gs pos="89000">
                    <a:srgbClr val="FF0000"/>
                  </a:gs>
                </a:gsLst>
                <a:path path="circle">
                  <a:fillToRect l="100000" t="100000"/>
                </a:path>
              </a:gradFill>
              <a:effectLst>
                <a:outerShdw dist="38100" dir="2700000" algn="tl" rotWithShape="0">
                  <a:schemeClr val="accent2">
                    <a:alpha val="98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4F0A0A-1652-4745-B64B-05F872A5C2C4}"/>
              </a:ext>
            </a:extLst>
          </p:cNvPr>
          <p:cNvSpPr/>
          <p:nvPr/>
        </p:nvSpPr>
        <p:spPr>
          <a:xfrm>
            <a:off x="3144480" y="1885762"/>
            <a:ext cx="288154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>
                      <a:alpha val="9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That’s all for today.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outerShdw dist="38100" dir="2700000" algn="tl" rotWithShape="0">
                  <a:schemeClr val="accent2">
                    <a:alpha val="98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2E94EC-B1F7-4D00-8D32-8E7486A4BF8E}"/>
              </a:ext>
            </a:extLst>
          </p:cNvPr>
          <p:cNvSpPr/>
          <p:nvPr/>
        </p:nvSpPr>
        <p:spPr>
          <a:xfrm rot="16200000">
            <a:off x="-792900" y="3388313"/>
            <a:ext cx="3816000" cy="720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AB8D30-A518-4343-A218-C3F11F4A8F72}"/>
              </a:ext>
            </a:extLst>
          </p:cNvPr>
          <p:cNvSpPr/>
          <p:nvPr/>
        </p:nvSpPr>
        <p:spPr>
          <a:xfrm rot="16200000">
            <a:off x="6185426" y="3367784"/>
            <a:ext cx="3816000" cy="720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5062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 build="allAtOnce"/>
      <p:bldP spid="37" grpId="1" build="allAtOnce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AB644DC-CE4A-4CD9-8F40-BC704170E2CF}"/>
              </a:ext>
            </a:extLst>
          </p:cNvPr>
          <p:cNvSpPr/>
          <p:nvPr/>
        </p:nvSpPr>
        <p:spPr>
          <a:xfrm rot="17743730">
            <a:off x="8311283" y="244937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BCE9838-EA0B-49E2-B344-AC368F4395E8}"/>
              </a:ext>
            </a:extLst>
          </p:cNvPr>
          <p:cNvSpPr/>
          <p:nvPr/>
        </p:nvSpPr>
        <p:spPr>
          <a:xfrm>
            <a:off x="8535026" y="265499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B9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3C727B-6D5C-4CC1-9138-16DBD6931E0F}"/>
              </a:ext>
            </a:extLst>
          </p:cNvPr>
          <p:cNvSpPr/>
          <p:nvPr/>
        </p:nvSpPr>
        <p:spPr>
          <a:xfrm rot="2564927">
            <a:off x="8624206" y="391447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51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9DE628-7826-4D5B-8C91-3533F1E519A7}"/>
              </a:ext>
            </a:extLst>
          </p:cNvPr>
          <p:cNvSpPr/>
          <p:nvPr/>
        </p:nvSpPr>
        <p:spPr>
          <a:xfrm rot="12302249">
            <a:off x="214736" y="367491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520FA2C-53E2-4AE9-8EF9-22DD5CF85187}"/>
              </a:ext>
            </a:extLst>
          </p:cNvPr>
          <p:cNvSpPr/>
          <p:nvPr/>
        </p:nvSpPr>
        <p:spPr>
          <a:xfrm rot="20438620">
            <a:off x="8484432" y="234396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DADF8-CF79-4FC9-BAA7-F372E74F884A}"/>
              </a:ext>
            </a:extLst>
          </p:cNvPr>
          <p:cNvSpPr/>
          <p:nvPr/>
        </p:nvSpPr>
        <p:spPr>
          <a:xfrm rot="16200000">
            <a:off x="8257177" y="265498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6F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9A34E5-7AD0-4BD2-9A69-1B936FC722A9}"/>
              </a:ext>
            </a:extLst>
          </p:cNvPr>
          <p:cNvSpPr/>
          <p:nvPr/>
        </p:nvSpPr>
        <p:spPr>
          <a:xfrm rot="12363656">
            <a:off x="236135" y="453196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4BA1D2-5928-41CC-A1FC-C36F790AF127}"/>
              </a:ext>
            </a:extLst>
          </p:cNvPr>
          <p:cNvSpPr/>
          <p:nvPr/>
        </p:nvSpPr>
        <p:spPr>
          <a:xfrm rot="996099">
            <a:off x="8604123" y="308920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A3BF85F-D97B-4FAC-A9CB-7E5414A76A79}"/>
              </a:ext>
            </a:extLst>
          </p:cNvPr>
          <p:cNvSpPr/>
          <p:nvPr/>
        </p:nvSpPr>
        <p:spPr>
          <a:xfrm rot="19421094">
            <a:off x="8405243" y="217414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0DC6CB-C44F-4F17-ADBD-9A7E50C0CFA1}"/>
              </a:ext>
            </a:extLst>
          </p:cNvPr>
          <p:cNvSpPr txBox="1"/>
          <p:nvPr/>
        </p:nvSpPr>
        <p:spPr>
          <a:xfrm>
            <a:off x="2349624" y="2429609"/>
            <a:ext cx="6436144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Five</a:t>
            </a: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Unit: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Be healthy</a:t>
            </a: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Lesson: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Page no: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Time: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Minutes</a:t>
            </a: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Date: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09/04/2020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20E9C9-F336-4658-8426-15598F77D346}"/>
              </a:ext>
            </a:extLst>
          </p:cNvPr>
          <p:cNvSpPr txBox="1"/>
          <p:nvPr/>
        </p:nvSpPr>
        <p:spPr>
          <a:xfrm>
            <a:off x="2522110" y="374373"/>
            <a:ext cx="484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Identity</a:t>
            </a:r>
            <a:endParaRPr lang="en-GB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E842F4A5-7E6D-42B7-8AD6-5AE8BB6A5C4F}"/>
              </a:ext>
            </a:extLst>
          </p:cNvPr>
          <p:cNvSpPr/>
          <p:nvPr/>
        </p:nvSpPr>
        <p:spPr>
          <a:xfrm>
            <a:off x="0" y="-8267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6BDE7C-9A2A-4D15-82A2-D708DB7DC5E6}"/>
              </a:ext>
            </a:extLst>
          </p:cNvPr>
          <p:cNvSpPr/>
          <p:nvPr/>
        </p:nvSpPr>
        <p:spPr>
          <a:xfrm rot="17103419">
            <a:off x="321082" y="236758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106538E-D0BF-4F48-9884-C06754F3FAB4}"/>
              </a:ext>
            </a:extLst>
          </p:cNvPr>
          <p:cNvSpPr/>
          <p:nvPr/>
        </p:nvSpPr>
        <p:spPr>
          <a:xfrm rot="20959689">
            <a:off x="544825" y="257320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B9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5A44333-5822-4CFB-B916-52FDBF36E221}"/>
              </a:ext>
            </a:extLst>
          </p:cNvPr>
          <p:cNvSpPr/>
          <p:nvPr/>
        </p:nvSpPr>
        <p:spPr>
          <a:xfrm rot="14948193">
            <a:off x="220749" y="330117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51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DA01AE-63E6-47BA-8441-4510542D59D3}"/>
              </a:ext>
            </a:extLst>
          </p:cNvPr>
          <p:cNvSpPr/>
          <p:nvPr/>
        </p:nvSpPr>
        <p:spPr>
          <a:xfrm rot="19798309">
            <a:off x="494231" y="226217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D64B131-9C09-43DB-B4CB-430D0E375B12}"/>
              </a:ext>
            </a:extLst>
          </p:cNvPr>
          <p:cNvSpPr/>
          <p:nvPr/>
        </p:nvSpPr>
        <p:spPr>
          <a:xfrm rot="15559689">
            <a:off x="266976" y="257319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6F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14957F2-1368-437B-B6AD-1A7C385CB46A}"/>
              </a:ext>
            </a:extLst>
          </p:cNvPr>
          <p:cNvSpPr/>
          <p:nvPr/>
        </p:nvSpPr>
        <p:spPr>
          <a:xfrm rot="11955447">
            <a:off x="315394" y="505346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1577F12-1072-4FA9-B42A-82704BC9B642}"/>
              </a:ext>
            </a:extLst>
          </p:cNvPr>
          <p:cNvSpPr/>
          <p:nvPr/>
        </p:nvSpPr>
        <p:spPr>
          <a:xfrm rot="18780783">
            <a:off x="415042" y="209235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C6CEEB0-A033-4F9D-B436-0AC2C0545352}"/>
              </a:ext>
            </a:extLst>
          </p:cNvPr>
          <p:cNvSpPr/>
          <p:nvPr/>
        </p:nvSpPr>
        <p:spPr>
          <a:xfrm rot="12302249">
            <a:off x="8279224" y="6275460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40B19D2-9BFF-4813-BDF5-09917A795645}"/>
              </a:ext>
            </a:extLst>
          </p:cNvPr>
          <p:cNvSpPr/>
          <p:nvPr/>
        </p:nvSpPr>
        <p:spPr>
          <a:xfrm rot="12363656">
            <a:off x="8300623" y="6361165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3FD73F7-9175-47EC-8057-3E024D3EE1E9}"/>
              </a:ext>
            </a:extLst>
          </p:cNvPr>
          <p:cNvSpPr/>
          <p:nvPr/>
        </p:nvSpPr>
        <p:spPr>
          <a:xfrm rot="17103419">
            <a:off x="8385570" y="6144727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ABB48FC-EB35-41FA-8238-1D57A2640464}"/>
              </a:ext>
            </a:extLst>
          </p:cNvPr>
          <p:cNvSpPr/>
          <p:nvPr/>
        </p:nvSpPr>
        <p:spPr>
          <a:xfrm rot="20959689">
            <a:off x="8609313" y="6165289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B9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436ABD4-A054-4327-ACB2-0C089E4C6BF8}"/>
              </a:ext>
            </a:extLst>
          </p:cNvPr>
          <p:cNvSpPr/>
          <p:nvPr/>
        </p:nvSpPr>
        <p:spPr>
          <a:xfrm rot="14948193">
            <a:off x="8285237" y="6238086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51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D49E9DD-B2E4-48C3-B405-07556312571C}"/>
              </a:ext>
            </a:extLst>
          </p:cNvPr>
          <p:cNvSpPr/>
          <p:nvPr/>
        </p:nvSpPr>
        <p:spPr>
          <a:xfrm rot="19798309">
            <a:off x="8558719" y="6134186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8D8BD5B-E0D3-4D61-AF87-3B485457D3BD}"/>
              </a:ext>
            </a:extLst>
          </p:cNvPr>
          <p:cNvSpPr/>
          <p:nvPr/>
        </p:nvSpPr>
        <p:spPr>
          <a:xfrm rot="15559689">
            <a:off x="8331464" y="6165288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6F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641E91E-C37F-4812-ABAD-D91674598C1C}"/>
              </a:ext>
            </a:extLst>
          </p:cNvPr>
          <p:cNvSpPr/>
          <p:nvPr/>
        </p:nvSpPr>
        <p:spPr>
          <a:xfrm rot="11443731">
            <a:off x="8390245" y="6391129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027D6D4-DE32-445B-9402-AB16129255A6}"/>
              </a:ext>
            </a:extLst>
          </p:cNvPr>
          <p:cNvSpPr/>
          <p:nvPr/>
        </p:nvSpPr>
        <p:spPr>
          <a:xfrm rot="18780783">
            <a:off x="8479530" y="6117204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5C9EEF-D083-465B-9E43-E24CFCD86E7C}"/>
              </a:ext>
            </a:extLst>
          </p:cNvPr>
          <p:cNvSpPr/>
          <p:nvPr/>
        </p:nvSpPr>
        <p:spPr>
          <a:xfrm rot="17743730">
            <a:off x="251919" y="6201378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90DAFA4-93D4-4340-BBFD-F78D441CBC1D}"/>
              </a:ext>
            </a:extLst>
          </p:cNvPr>
          <p:cNvSpPr/>
          <p:nvPr/>
        </p:nvSpPr>
        <p:spPr>
          <a:xfrm>
            <a:off x="475662" y="6221940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B9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684E523-6F93-4F88-8298-9233A5C4DD81}"/>
              </a:ext>
            </a:extLst>
          </p:cNvPr>
          <p:cNvSpPr/>
          <p:nvPr/>
        </p:nvSpPr>
        <p:spPr>
          <a:xfrm rot="2564927">
            <a:off x="564842" y="6347888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51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6CFE418-B94D-4062-8048-8583F8338C37}"/>
              </a:ext>
            </a:extLst>
          </p:cNvPr>
          <p:cNvSpPr/>
          <p:nvPr/>
        </p:nvSpPr>
        <p:spPr>
          <a:xfrm rot="20438620">
            <a:off x="425068" y="6190837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1FBF396-6396-4D5C-A664-289AD398533C}"/>
              </a:ext>
            </a:extLst>
          </p:cNvPr>
          <p:cNvSpPr/>
          <p:nvPr/>
        </p:nvSpPr>
        <p:spPr>
          <a:xfrm rot="16200000">
            <a:off x="197813" y="6221939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6F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D90C125-6391-47A1-86B1-ACFF111D5660}"/>
              </a:ext>
            </a:extLst>
          </p:cNvPr>
          <p:cNvSpPr/>
          <p:nvPr/>
        </p:nvSpPr>
        <p:spPr>
          <a:xfrm rot="996099">
            <a:off x="544759" y="6265361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F8D01F5-8EE6-4F2E-B903-5003B0078AF4}"/>
              </a:ext>
            </a:extLst>
          </p:cNvPr>
          <p:cNvSpPr/>
          <p:nvPr/>
        </p:nvSpPr>
        <p:spPr>
          <a:xfrm rot="19421094">
            <a:off x="345879" y="6173855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B23C29-0979-4591-BB47-F1CA68999956}"/>
              </a:ext>
            </a:extLst>
          </p:cNvPr>
          <p:cNvGrpSpPr/>
          <p:nvPr/>
        </p:nvGrpSpPr>
        <p:grpSpPr>
          <a:xfrm>
            <a:off x="453847" y="1112684"/>
            <a:ext cx="2330246" cy="2880878"/>
            <a:chOff x="810519" y="1094774"/>
            <a:chExt cx="2330246" cy="28808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2CB594F-902C-44A3-B9C9-42C00A22F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161" y="1322134"/>
              <a:ext cx="1846462" cy="2422782"/>
            </a:xfrm>
            <a:prstGeom prst="rect">
              <a:avLst/>
            </a:prstGeom>
            <a:ln w="190500" cap="sq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3B3361D-437A-4AEF-B77A-51AF0EF5F597}"/>
                </a:ext>
              </a:extLst>
            </p:cNvPr>
            <p:cNvSpPr/>
            <p:nvPr/>
          </p:nvSpPr>
          <p:spPr>
            <a:xfrm>
              <a:off x="810519" y="1094774"/>
              <a:ext cx="2330246" cy="2880878"/>
            </a:xfrm>
            <a:prstGeom prst="roundRect">
              <a:avLst>
                <a:gd name="adj" fmla="val 2395"/>
              </a:avLst>
            </a:prstGeom>
            <a:noFill/>
            <a:ln w="76200">
              <a:solidFill>
                <a:srgbClr val="BB79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42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5D6AC6-61F8-417A-ADA4-65ABE4B1231D}"/>
              </a:ext>
            </a:extLst>
          </p:cNvPr>
          <p:cNvSpPr txBox="1"/>
          <p:nvPr/>
        </p:nvSpPr>
        <p:spPr>
          <a:xfrm>
            <a:off x="853176" y="1636190"/>
            <a:ext cx="8030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M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B0948-2047-498E-AFCD-0232E6730F10}"/>
              </a:ext>
            </a:extLst>
          </p:cNvPr>
          <p:cNvSpPr txBox="1"/>
          <p:nvPr/>
        </p:nvSpPr>
        <p:spPr>
          <a:xfrm>
            <a:off x="92765" y="157463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By the end of the lesson the students will be able to-</a:t>
            </a:r>
            <a:endParaRPr lang="en-BM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52145C0D-DCF3-4A08-B9AE-8D3821CD76E6}"/>
              </a:ext>
            </a:extLst>
          </p:cNvPr>
          <p:cNvSpPr/>
          <p:nvPr/>
        </p:nvSpPr>
        <p:spPr>
          <a:xfrm>
            <a:off x="503582" y="276708"/>
            <a:ext cx="7692887" cy="927653"/>
          </a:xfrm>
          <a:prstGeom prst="ribbon2">
            <a:avLst>
              <a:gd name="adj1" fmla="val 16667"/>
              <a:gd name="adj2" fmla="val 73280"/>
            </a:avLst>
          </a:prstGeom>
          <a:solidFill>
            <a:schemeClr val="accent2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  <a:endParaRPr lang="en-BM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63E8FB-149B-4FFF-B5A4-78573ACA0D46}"/>
              </a:ext>
            </a:extLst>
          </p:cNvPr>
          <p:cNvSpPr txBox="1"/>
          <p:nvPr/>
        </p:nvSpPr>
        <p:spPr>
          <a:xfrm>
            <a:off x="92765" y="240657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3.4.1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understand statements made by the teacher and 	students.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Speaking: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8.1.1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take part in conversations on appropriate topics.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Reading: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5.1.3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read silently with understanding dialogues.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Writing: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8.1.1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make sentences using words and phrases given in the 	textbook.</a:t>
            </a:r>
            <a:endParaRPr lang="en-BM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D3050DD6-D969-4C52-AF7C-2B5B14F7EAFC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8704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animBg="1"/>
      <p:bldP spid="3" grpId="1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04E5DA-5D4A-485B-B003-21E5D575BFF7}"/>
              </a:ext>
            </a:extLst>
          </p:cNvPr>
          <p:cNvSpPr/>
          <p:nvPr/>
        </p:nvSpPr>
        <p:spPr>
          <a:xfrm>
            <a:off x="265542" y="165677"/>
            <a:ext cx="86405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 Let’s enjoy a song.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D8C747-B0E6-4551-826A-ED61406417A6}"/>
              </a:ext>
            </a:extLst>
          </p:cNvPr>
          <p:cNvGrpSpPr/>
          <p:nvPr/>
        </p:nvGrpSpPr>
        <p:grpSpPr>
          <a:xfrm>
            <a:off x="368597" y="1274407"/>
            <a:ext cx="8406806" cy="5454372"/>
            <a:chOff x="368597" y="1274407"/>
            <a:chExt cx="8406806" cy="545437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101F9AF-D085-4973-BDDE-6EFD86A67D2E}"/>
                </a:ext>
              </a:extLst>
            </p:cNvPr>
            <p:cNvSpPr/>
            <p:nvPr/>
          </p:nvSpPr>
          <p:spPr>
            <a:xfrm>
              <a:off x="3759702" y="5370431"/>
              <a:ext cx="1908313" cy="1358348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pic>
          <p:nvPicPr>
            <p:cNvPr id="3" name="vlc-record-2020-04-02-02h02m48s-vlc-record-2020-04-02-02h01m21s-Good Morning Song for Kids.mp4-.mp4-">
              <a:hlinkClick r:id="" action="ppaction://media"/>
              <a:extLst>
                <a:ext uri="{FF2B5EF4-FFF2-40B4-BE49-F238E27FC236}">
                  <a16:creationId xmlns:a16="http://schemas.microsoft.com/office/drawing/2014/main" id="{B45E0AAE-0680-4669-97EB-3E5606E12936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368597" y="1274407"/>
              <a:ext cx="8406806" cy="4728828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bg2">
                  <a:lumMod val="25000"/>
                </a:schemeClr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443C2165-6EC9-4AC5-8869-E284F3571F5E}"/>
              </a:ext>
            </a:extLst>
          </p:cNvPr>
          <p:cNvSpPr/>
          <p:nvPr/>
        </p:nvSpPr>
        <p:spPr>
          <a:xfrm>
            <a:off x="0" y="-8267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6604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BCE9838-EA0B-49E2-B344-AC368F4395E8}"/>
              </a:ext>
            </a:extLst>
          </p:cNvPr>
          <p:cNvSpPr/>
          <p:nvPr/>
        </p:nvSpPr>
        <p:spPr>
          <a:xfrm>
            <a:off x="8685444" y="6337089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B9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3C727B-6D5C-4CC1-9138-16DBD6931E0F}"/>
              </a:ext>
            </a:extLst>
          </p:cNvPr>
          <p:cNvSpPr/>
          <p:nvPr/>
        </p:nvSpPr>
        <p:spPr>
          <a:xfrm>
            <a:off x="297178" y="6357599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51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9DE628-7826-4D5B-8C91-3533F1E519A7}"/>
              </a:ext>
            </a:extLst>
          </p:cNvPr>
          <p:cNvSpPr/>
          <p:nvPr/>
        </p:nvSpPr>
        <p:spPr>
          <a:xfrm rot="17411313">
            <a:off x="136573" y="6342691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520FA2C-53E2-4AE9-8EF9-22DD5CF85187}"/>
              </a:ext>
            </a:extLst>
          </p:cNvPr>
          <p:cNvSpPr/>
          <p:nvPr/>
        </p:nvSpPr>
        <p:spPr>
          <a:xfrm rot="17938921">
            <a:off x="8495487" y="6313813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D2914C-A6F1-4D34-9894-34AA9FF26BF3}"/>
              </a:ext>
            </a:extLst>
          </p:cNvPr>
          <p:cNvSpPr/>
          <p:nvPr/>
        </p:nvSpPr>
        <p:spPr>
          <a:xfrm rot="19421094">
            <a:off x="230712" y="6277792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9A34E5-7AD0-4BD2-9A69-1B936FC722A9}"/>
              </a:ext>
            </a:extLst>
          </p:cNvPr>
          <p:cNvSpPr/>
          <p:nvPr/>
        </p:nvSpPr>
        <p:spPr>
          <a:xfrm rot="6000762">
            <a:off x="62247" y="24776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4BA1D2-5928-41CC-A1FC-C36F790AF127}"/>
              </a:ext>
            </a:extLst>
          </p:cNvPr>
          <p:cNvSpPr/>
          <p:nvPr/>
        </p:nvSpPr>
        <p:spPr>
          <a:xfrm rot="11383757">
            <a:off x="8867978" y="10383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A3BF85F-D97B-4FAC-A9CB-7E5414A76A79}"/>
              </a:ext>
            </a:extLst>
          </p:cNvPr>
          <p:cNvSpPr/>
          <p:nvPr/>
        </p:nvSpPr>
        <p:spPr>
          <a:xfrm rot="19421094">
            <a:off x="8590520" y="6319390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0337B4-BB60-4C5E-A854-531A852B86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9" y="1239879"/>
            <a:ext cx="7068445" cy="3769945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34C20415-9ADF-49DA-B9D7-C9F4400513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58DCF8-E68E-4525-BF55-9CF389088750}"/>
              </a:ext>
            </a:extLst>
          </p:cNvPr>
          <p:cNvSpPr/>
          <p:nvPr/>
        </p:nvSpPr>
        <p:spPr>
          <a:xfrm>
            <a:off x="1995723" y="276226"/>
            <a:ext cx="5513048" cy="76944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at the picture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1A8FA1-27F7-4DEE-B29D-5063C6E69A3E}"/>
              </a:ext>
            </a:extLst>
          </p:cNvPr>
          <p:cNvSpPr txBox="1"/>
          <p:nvPr/>
        </p:nvSpPr>
        <p:spPr>
          <a:xfrm>
            <a:off x="1458555" y="5478252"/>
            <a:ext cx="6944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do you see in the picture?</a:t>
            </a:r>
            <a:endParaRPr lang="en-BM" sz="3200" b="1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E8170-0CEA-44F8-9489-273AFE1CB922}"/>
              </a:ext>
            </a:extLst>
          </p:cNvPr>
          <p:cNvSpPr txBox="1"/>
          <p:nvPr/>
        </p:nvSpPr>
        <p:spPr>
          <a:xfrm>
            <a:off x="2701837" y="5625357"/>
            <a:ext cx="530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Two girls are talking.</a:t>
            </a:r>
            <a:endParaRPr lang="en-BM" sz="3200" b="1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480E26-2EDE-4214-8379-93F4396F43E0}"/>
              </a:ext>
            </a:extLst>
          </p:cNvPr>
          <p:cNvSpPr txBox="1"/>
          <p:nvPr/>
        </p:nvSpPr>
        <p:spPr>
          <a:xfrm>
            <a:off x="1554776" y="5485195"/>
            <a:ext cx="665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What is in one girl’s hand?</a:t>
            </a:r>
            <a:endParaRPr lang="en-BM" sz="3200" b="1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EB917F-32FB-4EB6-9AE0-061E7BF3F580}"/>
              </a:ext>
            </a:extLst>
          </p:cNvPr>
          <p:cNvSpPr txBox="1"/>
          <p:nvPr/>
        </p:nvSpPr>
        <p:spPr>
          <a:xfrm>
            <a:off x="3767073" y="5262200"/>
            <a:ext cx="5473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Ice-cream.</a:t>
            </a:r>
            <a:endParaRPr lang="en-BM" sz="3200" b="1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CD2D6-C3D0-422D-8DA5-DBC42BB21816}"/>
              </a:ext>
            </a:extLst>
          </p:cNvPr>
          <p:cNvSpPr txBox="1"/>
          <p:nvPr/>
        </p:nvSpPr>
        <p:spPr>
          <a:xfrm>
            <a:off x="2978300" y="5224456"/>
            <a:ext cx="5473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Is it good for us?</a:t>
            </a:r>
            <a:endParaRPr lang="en-BM" sz="3200" b="1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19ADCE-EECD-4EC7-A4E3-868285230245}"/>
              </a:ext>
            </a:extLst>
          </p:cNvPr>
          <p:cNvSpPr txBox="1"/>
          <p:nvPr/>
        </p:nvSpPr>
        <p:spPr>
          <a:xfrm>
            <a:off x="2816013" y="5336714"/>
            <a:ext cx="5473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 is not good food.</a:t>
            </a:r>
            <a:endParaRPr lang="en-BM" sz="3200" b="1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B3455C-8455-4501-AC5D-B0306DEE9571}"/>
              </a:ext>
            </a:extLst>
          </p:cNvPr>
          <p:cNvSpPr txBox="1"/>
          <p:nvPr/>
        </p:nvSpPr>
        <p:spPr>
          <a:xfrm>
            <a:off x="580660" y="5094128"/>
            <a:ext cx="8190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are right. Some food are good for our health. Can you tell me which food have vitamins ?</a:t>
            </a:r>
            <a:endParaRPr lang="en-BM" sz="3200" b="1" dirty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9F7726-53A6-48B1-B388-6B14718BCAB1}"/>
              </a:ext>
            </a:extLst>
          </p:cNvPr>
          <p:cNvSpPr/>
          <p:nvPr/>
        </p:nvSpPr>
        <p:spPr>
          <a:xfrm>
            <a:off x="640441" y="5179067"/>
            <a:ext cx="7863118" cy="1077218"/>
          </a:xfrm>
          <a:prstGeom prst="rect">
            <a:avLst/>
          </a:prstGeom>
          <a:noFill/>
          <a:ln w="57150">
            <a:solidFill>
              <a:srgbClr val="F513BA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Fruits and vegetables such as mango, banana, carrots, cucumbers etc.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22" grpId="0"/>
      <p:bldP spid="22" grpId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254EE0A-C23C-4575-B620-B137D04BBE71}"/>
              </a:ext>
            </a:extLst>
          </p:cNvPr>
          <p:cNvSpPr txBox="1"/>
          <p:nvPr/>
        </p:nvSpPr>
        <p:spPr>
          <a:xfrm>
            <a:off x="254439" y="1204778"/>
            <a:ext cx="8640570" cy="707886"/>
          </a:xfrm>
          <a:prstGeom prst="rect">
            <a:avLst/>
          </a:prstGeom>
          <a:gradFill>
            <a:gsLst>
              <a:gs pos="0">
                <a:srgbClr val="0070C0"/>
              </a:gs>
              <a:gs pos="33000">
                <a:schemeClr val="accent2">
                  <a:lumMod val="60000"/>
                  <a:lumOff val="40000"/>
                </a:schemeClr>
              </a:gs>
              <a:gs pos="69000">
                <a:srgbClr val="F513BA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Yes, students today we’ll study about</a:t>
            </a:r>
            <a:endParaRPr lang="en-BM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6DD2911D-B680-413D-B6B1-A0E5571298F6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40F29E9-95DC-4D79-A200-676389253742}"/>
              </a:ext>
            </a:extLst>
          </p:cNvPr>
          <p:cNvSpPr/>
          <p:nvPr/>
        </p:nvSpPr>
        <p:spPr>
          <a:xfrm rot="11383757">
            <a:off x="8921662" y="-55487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CC163C-2DF9-43FE-808A-0FF253687ADD}"/>
              </a:ext>
            </a:extLst>
          </p:cNvPr>
          <p:cNvSpPr/>
          <p:nvPr/>
        </p:nvSpPr>
        <p:spPr>
          <a:xfrm rot="6000762">
            <a:off x="3320" y="-4009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99C32F-F30A-4D56-A007-CE9329CB9353}"/>
              </a:ext>
            </a:extLst>
          </p:cNvPr>
          <p:cNvSpPr/>
          <p:nvPr/>
        </p:nvSpPr>
        <p:spPr>
          <a:xfrm rot="21379769">
            <a:off x="-14346" y="6576225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1E7929-4FFD-42F6-9805-744D4A216FA1}"/>
              </a:ext>
            </a:extLst>
          </p:cNvPr>
          <p:cNvSpPr/>
          <p:nvPr/>
        </p:nvSpPr>
        <p:spPr>
          <a:xfrm rot="16775602">
            <a:off x="8932940" y="6579728"/>
            <a:ext cx="259566" cy="296313"/>
          </a:xfrm>
          <a:custGeom>
            <a:avLst/>
            <a:gdLst>
              <a:gd name="connsiteX0" fmla="*/ 168 w 259566"/>
              <a:gd name="connsiteY0" fmla="*/ 291547 h 296313"/>
              <a:gd name="connsiteX1" fmla="*/ 106185 w 259566"/>
              <a:gd name="connsiteY1" fmla="*/ 119269 h 296313"/>
              <a:gd name="connsiteX2" fmla="*/ 132689 w 259566"/>
              <a:gd name="connsiteY2" fmla="*/ 79513 h 296313"/>
              <a:gd name="connsiteX3" fmla="*/ 159194 w 259566"/>
              <a:gd name="connsiteY3" fmla="*/ 53008 h 296313"/>
              <a:gd name="connsiteX4" fmla="*/ 185698 w 259566"/>
              <a:gd name="connsiteY4" fmla="*/ 13252 h 296313"/>
              <a:gd name="connsiteX5" fmla="*/ 225454 w 259566"/>
              <a:gd name="connsiteY5" fmla="*/ 0 h 296313"/>
              <a:gd name="connsiteX6" fmla="*/ 238707 w 259566"/>
              <a:gd name="connsiteY6" fmla="*/ 119269 h 296313"/>
              <a:gd name="connsiteX7" fmla="*/ 172446 w 259566"/>
              <a:gd name="connsiteY7" fmla="*/ 172278 h 296313"/>
              <a:gd name="connsiteX8" fmla="*/ 119437 w 259566"/>
              <a:gd name="connsiteY8" fmla="*/ 225287 h 296313"/>
              <a:gd name="connsiteX9" fmla="*/ 79681 w 259566"/>
              <a:gd name="connsiteY9" fmla="*/ 251791 h 296313"/>
              <a:gd name="connsiteX10" fmla="*/ 168 w 259566"/>
              <a:gd name="connsiteY10" fmla="*/ 291547 h 2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566" h="296313">
                <a:moveTo>
                  <a:pt x="168" y="291547"/>
                </a:moveTo>
                <a:cubicBezTo>
                  <a:pt x="4585" y="269460"/>
                  <a:pt x="70448" y="176448"/>
                  <a:pt x="106185" y="119269"/>
                </a:cubicBezTo>
                <a:cubicBezTo>
                  <a:pt x="114626" y="105763"/>
                  <a:pt x="121427" y="90775"/>
                  <a:pt x="132689" y="79513"/>
                </a:cubicBezTo>
                <a:cubicBezTo>
                  <a:pt x="141524" y="70678"/>
                  <a:pt x="151389" y="62765"/>
                  <a:pt x="159194" y="53008"/>
                </a:cubicBezTo>
                <a:cubicBezTo>
                  <a:pt x="169143" y="40571"/>
                  <a:pt x="173261" y="23201"/>
                  <a:pt x="185698" y="13252"/>
                </a:cubicBezTo>
                <a:cubicBezTo>
                  <a:pt x="196606" y="4526"/>
                  <a:pt x="212202" y="4417"/>
                  <a:pt x="225454" y="0"/>
                </a:cubicBezTo>
                <a:cubicBezTo>
                  <a:pt x="268038" y="42583"/>
                  <a:pt x="268746" y="29154"/>
                  <a:pt x="238707" y="119269"/>
                </a:cubicBezTo>
                <a:cubicBezTo>
                  <a:pt x="232692" y="137314"/>
                  <a:pt x="182124" y="163983"/>
                  <a:pt x="172446" y="172278"/>
                </a:cubicBezTo>
                <a:cubicBezTo>
                  <a:pt x="153473" y="188540"/>
                  <a:pt x="140229" y="211426"/>
                  <a:pt x="119437" y="225287"/>
                </a:cubicBezTo>
                <a:cubicBezTo>
                  <a:pt x="106185" y="234122"/>
                  <a:pt x="92118" y="241842"/>
                  <a:pt x="79681" y="251791"/>
                </a:cubicBezTo>
                <a:cubicBezTo>
                  <a:pt x="79675" y="251796"/>
                  <a:pt x="-4249" y="313634"/>
                  <a:pt x="168" y="2915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A047C-7BAF-41AF-8A6C-B2AF58FACC52}"/>
              </a:ext>
            </a:extLst>
          </p:cNvPr>
          <p:cNvSpPr txBox="1"/>
          <p:nvPr/>
        </p:nvSpPr>
        <p:spPr>
          <a:xfrm>
            <a:off x="2888897" y="2435100"/>
            <a:ext cx="3167346" cy="769441"/>
          </a:xfrm>
          <a:prstGeom prst="rect">
            <a:avLst/>
          </a:prstGeom>
          <a:gradFill>
            <a:gsLst>
              <a:gs pos="0">
                <a:srgbClr val="0070C0"/>
              </a:gs>
              <a:gs pos="33000">
                <a:schemeClr val="accent2">
                  <a:lumMod val="60000"/>
                  <a:lumOff val="40000"/>
                </a:schemeClr>
              </a:gs>
              <a:gs pos="69000">
                <a:srgbClr val="F513BA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Be healthy</a:t>
            </a:r>
            <a:endParaRPr lang="en-BM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A105D-4EDB-47B4-A5AD-85796594F6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8294" y="3380199"/>
            <a:ext cx="4918000" cy="327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5DCCE5AD-852A-4114-85EB-75781986ECD8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5FAA86-B56F-4196-832E-263F4C8222E6}"/>
              </a:ext>
            </a:extLst>
          </p:cNvPr>
          <p:cNvSpPr txBox="1"/>
          <p:nvPr/>
        </p:nvSpPr>
        <p:spPr>
          <a:xfrm>
            <a:off x="175632" y="377637"/>
            <a:ext cx="882956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Dear students, there are some new words in this lesson.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M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BF916A-DCF4-40B5-B756-FBAB893937F8}"/>
              </a:ext>
            </a:extLst>
          </p:cNvPr>
          <p:cNvSpPr txBox="1"/>
          <p:nvPr/>
        </p:nvSpPr>
        <p:spPr>
          <a:xfrm>
            <a:off x="518619" y="599763"/>
            <a:ext cx="810676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We’ll find those words.</a:t>
            </a:r>
            <a:endParaRPr lang="en-BM" sz="4800" b="1" dirty="0"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83D1469-0CFE-48E9-9EE5-0C9CAF21DC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843012">
            <a:off x="4011687" y="2107360"/>
            <a:ext cx="2031490" cy="4023844"/>
          </a:xfrm>
          <a:prstGeom prst="rect">
            <a:avLst/>
          </a:prstGeom>
        </p:spPr>
      </p:pic>
      <p:sp>
        <p:nvSpPr>
          <p:cNvPr id="28" name="Star: 7 Points 27">
            <a:extLst>
              <a:ext uri="{FF2B5EF4-FFF2-40B4-BE49-F238E27FC236}">
                <a16:creationId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306584" y="1999711"/>
            <a:ext cx="4432681" cy="1934816"/>
          </a:xfrm>
          <a:prstGeom prst="star7">
            <a:avLst/>
          </a:prstGeom>
          <a:solidFill>
            <a:srgbClr val="0070C0"/>
          </a:solidFill>
          <a:ln w="57150">
            <a:solidFill>
              <a:srgbClr val="F51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Pineapple</a:t>
            </a:r>
            <a:endParaRPr lang="en-BM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91F01B-5FB8-4F57-B522-7E388CA2490B}"/>
              </a:ext>
            </a:extLst>
          </p:cNvPr>
          <p:cNvSpPr/>
          <p:nvPr/>
        </p:nvSpPr>
        <p:spPr>
          <a:xfrm>
            <a:off x="2650434" y="424239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1F766-0DE2-4719-81B0-9BC34A119F3F}"/>
              </a:ext>
            </a:extLst>
          </p:cNvPr>
          <p:cNvSpPr txBox="1"/>
          <p:nvPr/>
        </p:nvSpPr>
        <p:spPr>
          <a:xfrm>
            <a:off x="6226737" y="4485881"/>
            <a:ext cx="2398643" cy="1077218"/>
          </a:xfrm>
          <a:prstGeom prst="rect">
            <a:avLst/>
          </a:prstGeom>
          <a:solidFill>
            <a:srgbClr val="FB9B0D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One kind of fruit. </a:t>
            </a:r>
            <a:endParaRPr lang="en-BM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5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8" grpId="0" animBg="1"/>
      <p:bldP spid="29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5DCCE5AD-852A-4114-85EB-75781986ECD8}"/>
              </a:ext>
            </a:extLst>
          </p:cNvPr>
          <p:cNvSpPr/>
          <p:nvPr/>
        </p:nvSpPr>
        <p:spPr>
          <a:xfrm>
            <a:off x="18417" y="-26372"/>
            <a:ext cx="9144000" cy="6858000"/>
          </a:xfrm>
          <a:prstGeom prst="bevel">
            <a:avLst>
              <a:gd name="adj" fmla="val 1293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8" name="Star: 7 Points 27">
            <a:extLst>
              <a:ext uri="{FF2B5EF4-FFF2-40B4-BE49-F238E27FC236}">
                <a16:creationId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276821" y="1494184"/>
            <a:ext cx="4432681" cy="1934816"/>
          </a:xfrm>
          <a:prstGeom prst="star7">
            <a:avLst>
              <a:gd name="adj" fmla="val 33950"/>
              <a:gd name="hf" fmla="val 102572"/>
              <a:gd name="vf" fmla="val 105210"/>
            </a:avLst>
          </a:prstGeom>
          <a:solidFill>
            <a:schemeClr val="accent6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Cucumber</a:t>
            </a:r>
            <a:endParaRPr lang="en-BM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4A332-7F57-4D90-9ABC-33149E004E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90417" y="1822272"/>
            <a:ext cx="3809900" cy="3308041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8FE05-C78D-4DB5-BD9B-6AAFCDADD0C5}"/>
              </a:ext>
            </a:extLst>
          </p:cNvPr>
          <p:cNvSpPr/>
          <p:nvPr/>
        </p:nvSpPr>
        <p:spPr>
          <a:xfrm>
            <a:off x="3123629" y="276228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D7EB7D-7BD2-4788-9C98-F1E3325180E0}"/>
              </a:ext>
            </a:extLst>
          </p:cNvPr>
          <p:cNvSpPr txBox="1"/>
          <p:nvPr/>
        </p:nvSpPr>
        <p:spPr>
          <a:xfrm>
            <a:off x="4819700" y="5312776"/>
            <a:ext cx="3232841" cy="1077218"/>
          </a:xfrm>
          <a:prstGeom prst="rect">
            <a:avLst/>
          </a:prstGeom>
          <a:solidFill>
            <a:srgbClr val="FB9B0D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One kind of vegetables</a:t>
            </a:r>
            <a:endParaRPr lang="en-BM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3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3.1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.8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3.4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5.7|5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2|2.6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2|4|4.9|3.7|2.9|6.1|2.8|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5|1.7|4.5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2.8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3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5.2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7|10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585</Words>
  <Application>Microsoft Office PowerPoint</Application>
  <PresentationFormat>On-screen Show (4:3)</PresentationFormat>
  <Paragraphs>143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214</cp:revision>
  <dcterms:created xsi:type="dcterms:W3CDTF">2020-03-31T17:43:07Z</dcterms:created>
  <dcterms:modified xsi:type="dcterms:W3CDTF">2020-04-08T20:59:59Z</dcterms:modified>
</cp:coreProperties>
</file>