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81" r:id="rId2"/>
    <p:sldId id="258" r:id="rId3"/>
    <p:sldId id="288" r:id="rId4"/>
    <p:sldId id="271" r:id="rId5"/>
    <p:sldId id="270" r:id="rId6"/>
    <p:sldId id="292" r:id="rId7"/>
    <p:sldId id="293" r:id="rId8"/>
    <p:sldId id="294" r:id="rId9"/>
    <p:sldId id="295" r:id="rId10"/>
    <p:sldId id="265" r:id="rId11"/>
    <p:sldId id="289" r:id="rId12"/>
    <p:sldId id="290" r:id="rId13"/>
    <p:sldId id="272" r:id="rId14"/>
    <p:sldId id="267" r:id="rId15"/>
    <p:sldId id="296" r:id="rId16"/>
    <p:sldId id="297" r:id="rId17"/>
    <p:sldId id="273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9" d="100"/>
        <a:sy n="6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F6B8D5-D209-49F3-93C3-D9642E5DB3B2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30393-3D8A-4B97-91ED-DB80DE322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134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15A2-2718-43E8-B578-7D62999BE5A8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3CAE-6969-476D-9E32-DC39397A21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15A2-2718-43E8-B578-7D62999BE5A8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3CAE-6969-476D-9E32-DC39397A21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15A2-2718-43E8-B578-7D62999BE5A8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3CAE-6969-476D-9E32-DC39397A21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15A2-2718-43E8-B578-7D62999BE5A8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3CAE-6969-476D-9E32-DC39397A21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15A2-2718-43E8-B578-7D62999BE5A8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3CAE-6969-476D-9E32-DC39397A21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15A2-2718-43E8-B578-7D62999BE5A8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3CAE-6969-476D-9E32-DC39397A21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15A2-2718-43E8-B578-7D62999BE5A8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3CAE-6969-476D-9E32-DC39397A21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15A2-2718-43E8-B578-7D62999BE5A8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3CAE-6969-476D-9E32-DC39397A21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15A2-2718-43E8-B578-7D62999BE5A8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3CAE-6969-476D-9E32-DC39397A21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15A2-2718-43E8-B578-7D62999BE5A8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3CAE-6969-476D-9E32-DC39397A21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15A2-2718-43E8-B578-7D62999BE5A8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3CAE-6969-476D-9E32-DC39397A21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B15A2-2718-43E8-B578-7D62999BE5A8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33CAE-6969-476D-9E32-DC39397A21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g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524000"/>
            <a:ext cx="8229599" cy="48005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" y="457200"/>
            <a:ext cx="8229599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Good Morning Students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988403"/>
            <a:ext cx="8991600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2060"/>
                </a:solidFill>
              </a:rPr>
              <a:t>Open your book at page 10.</a:t>
            </a:r>
            <a:endParaRPr lang="en-US" sz="6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8600" y="0"/>
            <a:ext cx="8458200" cy="228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Teacher’s reading Loudly</a:t>
            </a:r>
            <a:endParaRPr lang="en-US" sz="4000" b="1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286000"/>
            <a:ext cx="4114800" cy="449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609600"/>
            <a:ext cx="4419600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Students reading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silently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676400"/>
            <a:ext cx="84582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1305580"/>
            <a:ext cx="228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Apartment</a:t>
            </a:r>
            <a:endParaRPr lang="en-US" sz="2800" b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505201" y="914400"/>
            <a:ext cx="1600199" cy="1600200"/>
          </a:xfrm>
          <a:prstGeom prst="ellips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257800" y="1371600"/>
            <a:ext cx="838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flat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3362980"/>
            <a:ext cx="2133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Housewife</a:t>
            </a:r>
            <a:endParaRPr lang="en-US" sz="2800" dirty="0"/>
          </a:p>
        </p:txBody>
      </p:sp>
      <p:sp>
        <p:nvSpPr>
          <p:cNvPr id="12" name="Oval 11"/>
          <p:cNvSpPr/>
          <p:nvPr/>
        </p:nvSpPr>
        <p:spPr>
          <a:xfrm>
            <a:off x="3467100" y="2748290"/>
            <a:ext cx="1714500" cy="1752600"/>
          </a:xfrm>
          <a:prstGeom prst="ellips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181600" y="3313093"/>
            <a:ext cx="1600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h</a:t>
            </a:r>
            <a:r>
              <a:rPr lang="en-US" sz="28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ome</a:t>
            </a:r>
            <a:r>
              <a:rPr lang="en-US" sz="2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maker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124200" y="4953000"/>
            <a:ext cx="1676400" cy="1752600"/>
          </a:xfrm>
          <a:prstGeom prst="ellipse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>
            <a:off x="6705600" y="3657600"/>
            <a:ext cx="457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2438400" y="3352800"/>
            <a:ext cx="9144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2438400" y="1219200"/>
            <a:ext cx="9144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705600" y="1381780"/>
            <a:ext cx="2286000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Saikat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lives in an apartment.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 smtClean="0"/>
              <a:t> 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7239000" y="3515380"/>
            <a:ext cx="1752600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She is a housewife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6934200" y="5334000"/>
            <a:ext cx="2057400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 loves listening to </a:t>
            </a:r>
            <a:r>
              <a:rPr lang="en-US" sz="2400" dirty="0" smtClean="0"/>
              <a:t>song /word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25" name="Right Arrow 24"/>
          <p:cNvSpPr/>
          <p:nvPr/>
        </p:nvSpPr>
        <p:spPr>
          <a:xfrm>
            <a:off x="6096000" y="1447800"/>
            <a:ext cx="457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04800" y="304800"/>
            <a:ext cx="8458200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New word , similar word and make sentences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28600" y="5486400"/>
            <a:ext cx="1371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Listen</a:t>
            </a:r>
            <a:endParaRPr lang="en-US" sz="2800" b="1" dirty="0"/>
          </a:p>
        </p:txBody>
      </p:sp>
      <p:sp>
        <p:nvSpPr>
          <p:cNvPr id="28" name="Rectangle 27"/>
          <p:cNvSpPr/>
          <p:nvPr/>
        </p:nvSpPr>
        <p:spPr>
          <a:xfrm>
            <a:off x="5410200" y="5633710"/>
            <a:ext cx="106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hear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Right Arrow 28"/>
          <p:cNvSpPr/>
          <p:nvPr/>
        </p:nvSpPr>
        <p:spPr>
          <a:xfrm>
            <a:off x="1905000" y="5476220"/>
            <a:ext cx="9144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>
            <a:off x="6448816" y="5748010"/>
            <a:ext cx="457200" cy="2946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4572000"/>
            <a:ext cx="2438399" cy="22758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1" animBg="1"/>
      <p:bldP spid="6" grpId="0"/>
      <p:bldP spid="9" grpId="0"/>
      <p:bldP spid="12" grpId="0" animBg="1"/>
      <p:bldP spid="13" grpId="0"/>
      <p:bldP spid="15" grpId="0" animBg="1"/>
      <p:bldP spid="33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 animBg="1"/>
      <p:bldP spid="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19612" y="228600"/>
            <a:ext cx="5664179" cy="769441"/>
          </a:xfrm>
          <a:prstGeom prst="rect">
            <a:avLst/>
          </a:prstGeom>
          <a:solidFill>
            <a:srgbClr val="0070C0"/>
          </a:solidFill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4400" b="1" u="sng" dirty="0" smtClean="0">
                <a:solidFill>
                  <a:schemeClr val="bg1"/>
                </a:solidFill>
              </a:rPr>
              <a:t>Questions and Answers</a:t>
            </a:r>
            <a:endParaRPr lang="en-US" sz="5400" b="1" u="sng" dirty="0" smtClean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16764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1524000"/>
            <a:ext cx="3733800" cy="58477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1. Who is </a:t>
            </a:r>
            <a:r>
              <a:rPr lang="en-US" sz="3200" dirty="0" err="1" smtClean="0"/>
              <a:t>Saikat</a:t>
            </a:r>
            <a:r>
              <a:rPr lang="en-US" sz="3200" dirty="0" smtClean="0"/>
              <a:t> 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19600" y="1487269"/>
            <a:ext cx="3200400" cy="646331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Ans</a:t>
            </a:r>
            <a:r>
              <a:rPr lang="en-US" sz="3600" dirty="0" smtClean="0"/>
              <a:t>: a student.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3301425"/>
            <a:ext cx="4648200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2. Where does </a:t>
            </a:r>
            <a:r>
              <a:rPr lang="en-US" sz="3200" dirty="0" err="1" smtClean="0"/>
              <a:t>Saikat</a:t>
            </a:r>
            <a:r>
              <a:rPr lang="en-US" sz="3200" dirty="0" smtClean="0"/>
              <a:t> live?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10200" y="3239869"/>
            <a:ext cx="25908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Ans. </a:t>
            </a:r>
            <a:r>
              <a:rPr lang="en-US" sz="3600" dirty="0" err="1" smtClean="0"/>
              <a:t>Bogra</a:t>
            </a:r>
            <a:r>
              <a:rPr lang="en-US" sz="3600" dirty="0" smtClean="0"/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4800" y="4901625"/>
            <a:ext cx="4953000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ikoshBAN" pitchFamily="2" charset="0"/>
              </a:rPr>
              <a:t>3. With whom does he live?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86400" y="4901625"/>
            <a:ext cx="3276600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Ans</a:t>
            </a:r>
            <a:r>
              <a:rPr lang="en-US" sz="3200" dirty="0" smtClean="0"/>
              <a:t>: with parents.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838200"/>
            <a:ext cx="3505200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Group work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263914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3600" b="1" dirty="0" smtClean="0">
                <a:solidFill>
                  <a:srgbClr val="002060"/>
                </a:solidFill>
              </a:rPr>
              <a:t>Making </a:t>
            </a:r>
            <a:r>
              <a:rPr lang="en-US" sz="4000" b="1" dirty="0" smtClean="0">
                <a:solidFill>
                  <a:srgbClr val="002060"/>
                </a:solidFill>
              </a:rPr>
              <a:t>sentences</a:t>
            </a:r>
            <a:r>
              <a:rPr lang="en-US" sz="3600" b="1" dirty="0" smtClean="0">
                <a:solidFill>
                  <a:srgbClr val="002060"/>
                </a:solidFill>
              </a:rPr>
              <a:t> following the words:             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3664803"/>
            <a:ext cx="563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2060"/>
                </a:solidFill>
              </a:rPr>
              <a:t> Love, Student, Read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981670"/>
            <a:ext cx="4572000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Individual work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124200"/>
            <a:ext cx="8305800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Write five sentences about </a:t>
            </a:r>
            <a:r>
              <a:rPr lang="en-US" sz="3600" b="1" dirty="0" err="1" smtClean="0">
                <a:solidFill>
                  <a:schemeClr val="bg1"/>
                </a:solidFill>
              </a:rPr>
              <a:t>Saikat’s</a:t>
            </a:r>
            <a:r>
              <a:rPr lang="en-US" sz="3600" b="1" dirty="0" smtClean="0">
                <a:solidFill>
                  <a:schemeClr val="bg1"/>
                </a:solidFill>
              </a:rPr>
              <a:t>  family.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889337"/>
            <a:ext cx="3530262" cy="1015663"/>
          </a:xfrm>
          <a:prstGeom prst="rect">
            <a:avLst/>
          </a:prstGeom>
          <a:solidFill>
            <a:srgbClr val="7030A0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Evaluation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0" y="2895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600" y="2457271"/>
            <a:ext cx="7772400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742950" indent="-742950"/>
            <a:r>
              <a:rPr lang="en-US" sz="3600" b="1" dirty="0" smtClean="0">
                <a:solidFill>
                  <a:srgbClr val="002060"/>
                </a:solidFill>
              </a:rPr>
              <a:t>1. Which class does </a:t>
            </a:r>
            <a:r>
              <a:rPr lang="en-US" sz="3600" b="1" dirty="0" err="1" smtClean="0">
                <a:solidFill>
                  <a:srgbClr val="002060"/>
                </a:solidFill>
              </a:rPr>
              <a:t>Saikat</a:t>
            </a:r>
            <a:r>
              <a:rPr lang="en-US" sz="3600" b="1" dirty="0" smtClean="0">
                <a:solidFill>
                  <a:srgbClr val="002060"/>
                </a:solidFill>
              </a:rPr>
              <a:t> read in?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4267200"/>
            <a:ext cx="8229600" cy="64633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2. Write five sentences about </a:t>
            </a:r>
            <a:r>
              <a:rPr lang="en-US" sz="3600" b="1" smtClean="0">
                <a:solidFill>
                  <a:srgbClr val="002060"/>
                </a:solidFill>
              </a:rPr>
              <a:t>your family.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304800"/>
            <a:ext cx="6172200" cy="120032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7200" b="1" u="sng" dirty="0" smtClean="0">
                <a:solidFill>
                  <a:srgbClr val="7030A0"/>
                </a:solidFill>
                <a:latin typeface="Castellar" pitchFamily="18" charset="0"/>
              </a:rPr>
              <a:t>Good-bye</a:t>
            </a:r>
            <a:endParaRPr lang="en-US" sz="7200" b="1" u="sng" dirty="0">
              <a:solidFill>
                <a:srgbClr val="7030A0"/>
              </a:solidFill>
              <a:latin typeface="Castellar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76400"/>
            <a:ext cx="8610599" cy="472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800600" y="2895601"/>
            <a:ext cx="4216052" cy="2862322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u="sng" dirty="0" smtClean="0">
                <a:solidFill>
                  <a:srgbClr val="7030A0"/>
                </a:solidFill>
              </a:rPr>
              <a:t>Subject : English </a:t>
            </a:r>
          </a:p>
          <a:p>
            <a:r>
              <a:rPr lang="en-US" sz="3600" dirty="0" smtClean="0">
                <a:solidFill>
                  <a:srgbClr val="002060"/>
                </a:solidFill>
              </a:rPr>
              <a:t>Class: Five</a:t>
            </a:r>
          </a:p>
          <a:p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Time-40 minutes</a:t>
            </a:r>
          </a:p>
          <a:p>
            <a:r>
              <a:rPr lang="en-US" sz="3600" dirty="0" smtClean="0">
                <a:solidFill>
                  <a:srgbClr val="7030A0"/>
                </a:solidFill>
              </a:rPr>
              <a:t>Ss.p.-65</a:t>
            </a:r>
          </a:p>
          <a:p>
            <a:r>
              <a:rPr lang="en-US" sz="3600" smtClean="0">
                <a:solidFill>
                  <a:srgbClr val="7030A0"/>
                </a:solidFill>
              </a:rPr>
              <a:t>Unit-3</a:t>
            </a:r>
            <a:endParaRPr lang="en-US" sz="3600" dirty="0"/>
          </a:p>
        </p:txBody>
      </p:sp>
      <p:sp>
        <p:nvSpPr>
          <p:cNvPr id="9" name="Rectangle 8"/>
          <p:cNvSpPr/>
          <p:nvPr/>
        </p:nvSpPr>
        <p:spPr>
          <a:xfrm>
            <a:off x="3505200" y="285750"/>
            <a:ext cx="2286000" cy="584775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prstDash val="sysDash"/>
          </a:ln>
          <a:effectLst/>
          <a:scene3d>
            <a:camera prst="perspectiveFront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91440" tIns="45720" rIns="91440" bIns="45720">
            <a:spAutoFit/>
            <a:scene3d>
              <a:camera prst="perspective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</a:t>
            </a:r>
            <a:r>
              <a:rPr lang="en-US" sz="2400" b="1" cap="none" spc="0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NTRODUCTION</a:t>
            </a:r>
            <a:endParaRPr lang="en-US" sz="32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1" y="76200"/>
            <a:ext cx="2819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12" name="TextBox 11"/>
          <p:cNvSpPr txBox="1"/>
          <p:nvPr/>
        </p:nvSpPr>
        <p:spPr>
          <a:xfrm>
            <a:off x="-228600" y="2928571"/>
            <a:ext cx="5181601" cy="267765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Sultan Ahmed </a:t>
            </a:r>
            <a:r>
              <a:rPr lang="en-US" sz="2800" b="1" dirty="0" err="1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Miazi</a:t>
            </a:r>
            <a:r>
              <a:rPr lang="en-US" sz="28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ln w="11430">
                <a:solidFill>
                  <a:schemeClr val="tx1"/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Assistant teacher,</a:t>
            </a:r>
          </a:p>
          <a:p>
            <a:pPr algn="ctr"/>
            <a:r>
              <a:rPr lang="en-US" sz="2800" b="1" dirty="0" err="1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Balia</a:t>
            </a:r>
            <a:r>
              <a:rPr lang="en-US" sz="28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K.B.D.N. </a:t>
            </a:r>
            <a:r>
              <a:rPr lang="en-US" sz="2800" b="1" dirty="0" err="1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Dakhil</a:t>
            </a:r>
            <a:r>
              <a:rPr lang="en-US" sz="28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Madrasah, </a:t>
            </a:r>
            <a:r>
              <a:rPr lang="en-US" sz="2800" b="1" dirty="0" err="1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Chandpur</a:t>
            </a:r>
            <a:r>
              <a:rPr lang="en-US" sz="28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8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01817106106.</a:t>
            </a:r>
          </a:p>
          <a:p>
            <a:pPr algn="ctr"/>
            <a:r>
              <a:rPr lang="en-US" sz="2800" b="1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sultanshapdi@gmail.com</a:t>
            </a:r>
            <a:r>
              <a:rPr lang="en-US" sz="2800" b="1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>
              <a:ln w="11430"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199"/>
            <a:ext cx="3352800" cy="2852371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1219200"/>
            <a:ext cx="4114800" cy="4495800"/>
          </a:xfrm>
          <a:prstGeom prst="round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600200" y="457200"/>
            <a:ext cx="5791200" cy="58477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do you see in the pictures?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6019800"/>
            <a:ext cx="304800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 evening sun set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257800" y="6019800"/>
            <a:ext cx="2895600" cy="52322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Saikat’s</a:t>
            </a:r>
            <a:r>
              <a:rPr lang="en-US" sz="2800" dirty="0" smtClean="0"/>
              <a:t> family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1" y="1219200"/>
            <a:ext cx="4486404" cy="449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45501" y="838490"/>
            <a:ext cx="5791200" cy="92333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Todays</a:t>
            </a:r>
            <a:r>
              <a:rPr lang="en-US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lesson</a:t>
            </a:r>
            <a:r>
              <a:rPr lang="en-US" sz="5400" b="1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solidFill>
                <a:srgbClr val="0033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286000"/>
            <a:ext cx="8077200" cy="1692771"/>
          </a:xfrm>
          <a:prstGeom prst="rect">
            <a:avLst/>
          </a:prstGeom>
          <a:solidFill>
            <a:srgbClr val="00206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Saikat’s</a:t>
            </a:r>
            <a:r>
              <a:rPr lang="en-US" sz="8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Family</a:t>
            </a:r>
          </a:p>
          <a:p>
            <a:pPr algn="ctr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905000"/>
            <a:ext cx="8610600" cy="230832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The students  will  be able to-</a:t>
            </a:r>
          </a:p>
          <a:p>
            <a:pPr marL="742950" indent="-742950"/>
            <a:r>
              <a:rPr lang="en-US" sz="3600" b="1" dirty="0" smtClean="0"/>
              <a:t>1. Read the lesson correctly.</a:t>
            </a:r>
          </a:p>
          <a:p>
            <a:pPr marL="742950" indent="-742950"/>
            <a:r>
              <a:rPr lang="en-US" sz="3600" b="1" dirty="0" smtClean="0"/>
              <a:t>2. Make sentences by using word.</a:t>
            </a:r>
          </a:p>
          <a:p>
            <a:r>
              <a:rPr lang="en-US" sz="3600" b="1" dirty="0" smtClean="0"/>
              <a:t>3. Give answer some questions in the text.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235803"/>
            <a:ext cx="6553200" cy="830997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</a:rPr>
              <a:t>Learning outcomes</a:t>
            </a:r>
            <a:r>
              <a:rPr lang="en-US" sz="4800" b="1" dirty="0" smtClean="0">
                <a:solidFill>
                  <a:srgbClr val="002060"/>
                </a:solidFill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85800" y="5715000"/>
            <a:ext cx="3581400" cy="8382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NikoshBAN" pitchFamily="2" charset="0"/>
              </a:rPr>
              <a:t>Saikat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NikoshBAN" pitchFamily="2" charset="0"/>
              </a:rPr>
              <a:t> lives with his parents in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NikoshBAN" pitchFamily="2" charset="0"/>
              </a:rPr>
              <a:t>Bogura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NikoshBAN" pitchFamily="2" charset="0"/>
              </a:rPr>
              <a:t>.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800600" y="5715000"/>
            <a:ext cx="3657600" cy="914400"/>
          </a:xfrm>
          <a:prstGeom prst="roundRect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His father is a 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ikoshBAN" pitchFamily="2" charset="0"/>
              </a:rPr>
              <a:t>banker.</a:t>
            </a:r>
            <a:endParaRPr lang="en-US" sz="24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344269"/>
            <a:ext cx="5309722" cy="64633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</a:rPr>
              <a:t>Look at the picture and say.</a:t>
            </a:r>
          </a:p>
        </p:txBody>
      </p:sp>
      <p:sp>
        <p:nvSpPr>
          <p:cNvPr id="8" name="TextBox 7"/>
          <p:cNvSpPr txBox="1"/>
          <p:nvPr/>
        </p:nvSpPr>
        <p:spPr>
          <a:xfrm rot="19190385">
            <a:off x="-86187" y="635641"/>
            <a:ext cx="2162464" cy="523220"/>
          </a:xfrm>
          <a:prstGeom prst="rect">
            <a:avLst/>
          </a:prstGeom>
          <a:solidFill>
            <a:schemeClr val="bg2">
              <a:lumMod val="9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Presentation</a:t>
            </a:r>
            <a:endParaRPr 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71600"/>
            <a:ext cx="4114800" cy="37338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5359" y="1371600"/>
            <a:ext cx="4114800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029200" y="990600"/>
            <a:ext cx="3581400" cy="4953000"/>
          </a:xfrm>
          <a:prstGeom prst="round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380999" y="900545"/>
            <a:ext cx="3896591" cy="4953000"/>
          </a:xfrm>
          <a:prstGeom prst="round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80999" y="5943600"/>
            <a:ext cx="3657601" cy="838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cs typeface="NikoshBAN" pitchFamily="2" charset="0"/>
              </a:rPr>
              <a:t>Saikat’s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ikoshBAN" pitchFamily="2" charset="0"/>
              </a:rPr>
              <a:t>  father writes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ikoshBAN" pitchFamily="2" charset="0"/>
              </a:rPr>
              <a:t> stories In his free time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20145" y="6019800"/>
            <a:ext cx="3247764" cy="685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cs typeface="NikoshBAN" pitchFamily="2" charset="0"/>
              </a:rPr>
              <a:t>He loves listening to 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cs typeface="NikoshBAN" pitchFamily="2" charset="0"/>
              </a:rPr>
              <a:t>Music of old time</a:t>
            </a:r>
            <a:endParaRPr lang="en-US" sz="2800" b="1" dirty="0">
              <a:solidFill>
                <a:schemeClr val="tx1"/>
              </a:solidFill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76878" y="76200"/>
            <a:ext cx="5309722" cy="64633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</a:rPr>
              <a:t>Look at the picture and say.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754880" y="914400"/>
            <a:ext cx="4191000" cy="4953000"/>
          </a:xfrm>
          <a:prstGeom prst="round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298994" y="914400"/>
            <a:ext cx="4114800" cy="4953000"/>
          </a:xfrm>
          <a:prstGeom prst="round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762000" y="6019800"/>
            <a:ext cx="3200400" cy="762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ikoshBAN" pitchFamily="2" charset="0"/>
              </a:rPr>
              <a:t>Saikat’s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ikoshBAN" pitchFamily="2" charset="0"/>
              </a:rPr>
              <a:t> mother is a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ikoshBAN" pitchFamily="2" charset="0"/>
              </a:rPr>
              <a:t>housewife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181600" y="6019800"/>
            <a:ext cx="3048000" cy="762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ikoshBAN" pitchFamily="2" charset="0"/>
              </a:rPr>
              <a:t>She loves sewing in her free time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76878" y="115669"/>
            <a:ext cx="5309722" cy="64633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</a:rPr>
              <a:t>Look at the picture and say.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7800" y="6029960"/>
            <a:ext cx="3708400" cy="762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NikoshBAN" pitchFamily="2" charset="0"/>
              </a:rPr>
              <a:t>She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ikoshBAN" pitchFamily="2" charset="0"/>
              </a:rPr>
              <a:t> 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NikoshBAN" pitchFamily="2" charset="0"/>
              </a:rPr>
              <a:t>makes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ikoshBAN" pitchFamily="2" charset="0"/>
              </a:rPr>
              <a:t> 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NikoshBAN" pitchFamily="2" charset="0"/>
              </a:rPr>
              <a:t>dresses.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953000" y="6150428"/>
            <a:ext cx="3962400" cy="64153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ikoshBAN" pitchFamily="2" charset="0"/>
              </a:rPr>
              <a:t>He is a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NikoshBAN" pitchFamily="2" charset="0"/>
              </a:rPr>
              <a:t>good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ikoshBAN" pitchFamily="2" charset="0"/>
              </a:rPr>
              <a:t>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NikoshBAN" pitchFamily="2" charset="0"/>
              </a:rPr>
              <a:t>student.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84200" y="2950029"/>
            <a:ext cx="3073400" cy="3069771"/>
          </a:xfrm>
          <a:prstGeom prst="round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257800" y="3048000"/>
            <a:ext cx="2977243" cy="3124200"/>
          </a:xfrm>
          <a:prstGeom prst="round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67000" y="2362200"/>
            <a:ext cx="3733800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Saikat</a:t>
            </a:r>
            <a:r>
              <a:rPr lang="en-US" sz="2800" dirty="0" smtClean="0"/>
              <a:t> reads in class five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10" name="Rounded Rectangle 9"/>
          <p:cNvSpPr/>
          <p:nvPr/>
        </p:nvSpPr>
        <p:spPr>
          <a:xfrm>
            <a:off x="3200400" y="0"/>
            <a:ext cx="2514600" cy="2286000"/>
          </a:xfrm>
          <a:prstGeom prst="round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938</TotalTime>
  <Words>296</Words>
  <Application>Microsoft Office PowerPoint</Application>
  <PresentationFormat>On-screen Show (4:3)</PresentationFormat>
  <Paragraphs>67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all</dc:title>
  <dc:creator>PTI</dc:creator>
  <cp:lastModifiedBy>user</cp:lastModifiedBy>
  <cp:revision>308</cp:revision>
  <dcterms:created xsi:type="dcterms:W3CDTF">2013-01-06T06:25:34Z</dcterms:created>
  <dcterms:modified xsi:type="dcterms:W3CDTF">2020-04-10T09:31:14Z</dcterms:modified>
</cp:coreProperties>
</file>