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notesMasterIdLst>
    <p:notesMasterId r:id="rId25"/>
  </p:notesMasterIdLst>
  <p:sldIdLst>
    <p:sldId id="352" r:id="rId2"/>
    <p:sldId id="403" r:id="rId3"/>
    <p:sldId id="404" r:id="rId4"/>
    <p:sldId id="359" r:id="rId5"/>
    <p:sldId id="405" r:id="rId6"/>
    <p:sldId id="362" r:id="rId7"/>
    <p:sldId id="364" r:id="rId8"/>
    <p:sldId id="366" r:id="rId9"/>
    <p:sldId id="368" r:id="rId10"/>
    <p:sldId id="372" r:id="rId11"/>
    <p:sldId id="374" r:id="rId12"/>
    <p:sldId id="376" r:id="rId13"/>
    <p:sldId id="378" r:id="rId14"/>
    <p:sldId id="380" r:id="rId15"/>
    <p:sldId id="382" r:id="rId16"/>
    <p:sldId id="384" r:id="rId17"/>
    <p:sldId id="392" r:id="rId18"/>
    <p:sldId id="402" r:id="rId19"/>
    <p:sldId id="406" r:id="rId20"/>
    <p:sldId id="395" r:id="rId21"/>
    <p:sldId id="394" r:id="rId22"/>
    <p:sldId id="407" r:id="rId23"/>
    <p:sldId id="408" r:id="rId24"/>
  </p:sldIdLst>
  <p:sldSz cx="1161256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170D2"/>
    <a:srgbClr val="07E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9" autoAdjust="0"/>
    <p:restoredTop sz="97312" autoAdjust="0"/>
  </p:normalViewPr>
  <p:slideViewPr>
    <p:cSldViewPr>
      <p:cViewPr varScale="1">
        <p:scale>
          <a:sx n="70" d="100"/>
          <a:sy n="70" d="100"/>
        </p:scale>
        <p:origin x="984" y="72"/>
      </p:cViewPr>
      <p:guideLst>
        <p:guide orient="horz" pos="2160"/>
        <p:guide pos="36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0C036-88E5-431E-A445-21291A72266E}" type="datetimeFigureOut">
              <a:rPr lang="en-US" smtClean="0"/>
              <a:pPr/>
              <a:t>09-Apr-20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27050" y="685800"/>
            <a:ext cx="5803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1A8D7-8DC5-4775-A8C3-84EC016D3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65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A8D7-8DC5-4775-A8C3-84EC016D31A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01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A8D7-8DC5-4775-A8C3-84EC016D31A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93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1571" y="1122363"/>
            <a:ext cx="8709422" cy="2387600"/>
          </a:xfrm>
        </p:spPr>
        <p:txBody>
          <a:bodyPr anchor="b"/>
          <a:lstStyle>
            <a:lvl1pPr algn="ctr">
              <a:defRPr sz="571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1571" y="3602038"/>
            <a:ext cx="8709422" cy="1655762"/>
          </a:xfrm>
        </p:spPr>
        <p:txBody>
          <a:bodyPr/>
          <a:lstStyle>
            <a:lvl1pPr marL="0" indent="0" algn="ctr">
              <a:buNone/>
              <a:defRPr sz="2286"/>
            </a:lvl1pPr>
            <a:lvl2pPr marL="435483" indent="0" algn="ctr">
              <a:buNone/>
              <a:defRPr sz="1905"/>
            </a:lvl2pPr>
            <a:lvl3pPr marL="870966" indent="0" algn="ctr">
              <a:buNone/>
              <a:defRPr sz="1715"/>
            </a:lvl3pPr>
            <a:lvl4pPr marL="1306449" indent="0" algn="ctr">
              <a:buNone/>
              <a:defRPr sz="1524"/>
            </a:lvl4pPr>
            <a:lvl5pPr marL="1741932" indent="0" algn="ctr">
              <a:buNone/>
              <a:defRPr sz="1524"/>
            </a:lvl5pPr>
            <a:lvl6pPr marL="2177415" indent="0" algn="ctr">
              <a:buNone/>
              <a:defRPr sz="1524"/>
            </a:lvl6pPr>
            <a:lvl7pPr marL="2612898" indent="0" algn="ctr">
              <a:buNone/>
              <a:defRPr sz="1524"/>
            </a:lvl7pPr>
            <a:lvl8pPr marL="3048381" indent="0" algn="ctr">
              <a:buNone/>
              <a:defRPr sz="1524"/>
            </a:lvl8pPr>
            <a:lvl9pPr marL="3483864" indent="0" algn="ctr">
              <a:buNone/>
              <a:defRPr sz="1524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3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0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0240" y="365125"/>
            <a:ext cx="2503959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8364" y="365125"/>
            <a:ext cx="736672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3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15" y="1709739"/>
            <a:ext cx="10015836" cy="2852737"/>
          </a:xfrm>
        </p:spPr>
        <p:txBody>
          <a:bodyPr anchor="b"/>
          <a:lstStyle>
            <a:lvl1pPr>
              <a:defRPr sz="571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315" y="4589464"/>
            <a:ext cx="10015836" cy="1500187"/>
          </a:xfrm>
        </p:spPr>
        <p:txBody>
          <a:bodyPr/>
          <a:lstStyle>
            <a:lvl1pPr marL="0" indent="0">
              <a:buNone/>
              <a:defRPr sz="2286">
                <a:solidFill>
                  <a:schemeClr val="tx1">
                    <a:tint val="75000"/>
                  </a:schemeClr>
                </a:solidFill>
              </a:defRPr>
            </a:lvl1pPr>
            <a:lvl2pPr marL="435483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2pPr>
            <a:lvl3pPr marL="870966" indent="0">
              <a:buNone/>
              <a:defRPr sz="1715">
                <a:solidFill>
                  <a:schemeClr val="tx1">
                    <a:tint val="75000"/>
                  </a:schemeClr>
                </a:solidFill>
              </a:defRPr>
            </a:lvl3pPr>
            <a:lvl4pPr marL="1306449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4pPr>
            <a:lvl5pPr marL="1741932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5pPr>
            <a:lvl6pPr marL="2177415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6pPr>
            <a:lvl7pPr marL="2612898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7pPr>
            <a:lvl8pPr marL="3048381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8pPr>
            <a:lvl9pPr marL="3483864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6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364" y="1825625"/>
            <a:ext cx="4935339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8860" y="1825625"/>
            <a:ext cx="4935339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876" y="365126"/>
            <a:ext cx="10015836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877" y="1681163"/>
            <a:ext cx="4912658" cy="823912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483" indent="0">
              <a:buNone/>
              <a:defRPr sz="1905" b="1"/>
            </a:lvl2pPr>
            <a:lvl3pPr marL="870966" indent="0">
              <a:buNone/>
              <a:defRPr sz="1715" b="1"/>
            </a:lvl3pPr>
            <a:lvl4pPr marL="1306449" indent="0">
              <a:buNone/>
              <a:defRPr sz="1524" b="1"/>
            </a:lvl4pPr>
            <a:lvl5pPr marL="1741932" indent="0">
              <a:buNone/>
              <a:defRPr sz="1524" b="1"/>
            </a:lvl5pPr>
            <a:lvl6pPr marL="2177415" indent="0">
              <a:buNone/>
              <a:defRPr sz="1524" b="1"/>
            </a:lvl6pPr>
            <a:lvl7pPr marL="2612898" indent="0">
              <a:buNone/>
              <a:defRPr sz="1524" b="1"/>
            </a:lvl7pPr>
            <a:lvl8pPr marL="3048381" indent="0">
              <a:buNone/>
              <a:defRPr sz="1524" b="1"/>
            </a:lvl8pPr>
            <a:lvl9pPr marL="3483864" indent="0">
              <a:buNone/>
              <a:defRPr sz="152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9877" y="2505075"/>
            <a:ext cx="491265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78860" y="1681163"/>
            <a:ext cx="4936852" cy="823912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483" indent="0">
              <a:buNone/>
              <a:defRPr sz="1905" b="1"/>
            </a:lvl2pPr>
            <a:lvl3pPr marL="870966" indent="0">
              <a:buNone/>
              <a:defRPr sz="1715" b="1"/>
            </a:lvl3pPr>
            <a:lvl4pPr marL="1306449" indent="0">
              <a:buNone/>
              <a:defRPr sz="1524" b="1"/>
            </a:lvl4pPr>
            <a:lvl5pPr marL="1741932" indent="0">
              <a:buNone/>
              <a:defRPr sz="1524" b="1"/>
            </a:lvl5pPr>
            <a:lvl6pPr marL="2177415" indent="0">
              <a:buNone/>
              <a:defRPr sz="1524" b="1"/>
            </a:lvl6pPr>
            <a:lvl7pPr marL="2612898" indent="0">
              <a:buNone/>
              <a:defRPr sz="1524" b="1"/>
            </a:lvl7pPr>
            <a:lvl8pPr marL="3048381" indent="0">
              <a:buNone/>
              <a:defRPr sz="1524" b="1"/>
            </a:lvl8pPr>
            <a:lvl9pPr marL="3483864" indent="0">
              <a:buNone/>
              <a:defRPr sz="152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78860" y="2505075"/>
            <a:ext cx="493685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8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3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6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876" y="457200"/>
            <a:ext cx="3745354" cy="1600200"/>
          </a:xfrm>
        </p:spPr>
        <p:txBody>
          <a:bodyPr anchor="b"/>
          <a:lstStyle>
            <a:lvl1pPr>
              <a:defRPr sz="304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6852" y="987426"/>
            <a:ext cx="5878860" cy="4873625"/>
          </a:xfrm>
        </p:spPr>
        <p:txBody>
          <a:bodyPr/>
          <a:lstStyle>
            <a:lvl1pPr>
              <a:defRPr sz="3048"/>
            </a:lvl1pPr>
            <a:lvl2pPr>
              <a:defRPr sz="2667"/>
            </a:lvl2pPr>
            <a:lvl3pPr>
              <a:defRPr sz="228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876" y="2057400"/>
            <a:ext cx="3745354" cy="3811588"/>
          </a:xfrm>
        </p:spPr>
        <p:txBody>
          <a:bodyPr/>
          <a:lstStyle>
            <a:lvl1pPr marL="0" indent="0">
              <a:buNone/>
              <a:defRPr sz="1524"/>
            </a:lvl1pPr>
            <a:lvl2pPr marL="435483" indent="0">
              <a:buNone/>
              <a:defRPr sz="1334"/>
            </a:lvl2pPr>
            <a:lvl3pPr marL="870966" indent="0">
              <a:buNone/>
              <a:defRPr sz="1143"/>
            </a:lvl3pPr>
            <a:lvl4pPr marL="1306449" indent="0">
              <a:buNone/>
              <a:defRPr sz="953"/>
            </a:lvl4pPr>
            <a:lvl5pPr marL="1741932" indent="0">
              <a:buNone/>
              <a:defRPr sz="953"/>
            </a:lvl5pPr>
            <a:lvl6pPr marL="2177415" indent="0">
              <a:buNone/>
              <a:defRPr sz="953"/>
            </a:lvl6pPr>
            <a:lvl7pPr marL="2612898" indent="0">
              <a:buNone/>
              <a:defRPr sz="953"/>
            </a:lvl7pPr>
            <a:lvl8pPr marL="3048381" indent="0">
              <a:buNone/>
              <a:defRPr sz="953"/>
            </a:lvl8pPr>
            <a:lvl9pPr marL="3483864" indent="0">
              <a:buNone/>
              <a:defRPr sz="95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2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876" y="457200"/>
            <a:ext cx="3745354" cy="1600200"/>
          </a:xfrm>
        </p:spPr>
        <p:txBody>
          <a:bodyPr anchor="b"/>
          <a:lstStyle>
            <a:lvl1pPr>
              <a:defRPr sz="304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6852" y="987426"/>
            <a:ext cx="5878860" cy="4873625"/>
          </a:xfrm>
        </p:spPr>
        <p:txBody>
          <a:bodyPr/>
          <a:lstStyle>
            <a:lvl1pPr marL="0" indent="0">
              <a:buNone/>
              <a:defRPr sz="3048"/>
            </a:lvl1pPr>
            <a:lvl2pPr marL="435483" indent="0">
              <a:buNone/>
              <a:defRPr sz="2667"/>
            </a:lvl2pPr>
            <a:lvl3pPr marL="870966" indent="0">
              <a:buNone/>
              <a:defRPr sz="2286"/>
            </a:lvl3pPr>
            <a:lvl4pPr marL="1306449" indent="0">
              <a:buNone/>
              <a:defRPr sz="1905"/>
            </a:lvl4pPr>
            <a:lvl5pPr marL="1741932" indent="0">
              <a:buNone/>
              <a:defRPr sz="1905"/>
            </a:lvl5pPr>
            <a:lvl6pPr marL="2177415" indent="0">
              <a:buNone/>
              <a:defRPr sz="1905"/>
            </a:lvl6pPr>
            <a:lvl7pPr marL="2612898" indent="0">
              <a:buNone/>
              <a:defRPr sz="1905"/>
            </a:lvl7pPr>
            <a:lvl8pPr marL="3048381" indent="0">
              <a:buNone/>
              <a:defRPr sz="1905"/>
            </a:lvl8pPr>
            <a:lvl9pPr marL="3483864" indent="0">
              <a:buNone/>
              <a:defRPr sz="190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876" y="2057400"/>
            <a:ext cx="3745354" cy="3811588"/>
          </a:xfrm>
        </p:spPr>
        <p:txBody>
          <a:bodyPr/>
          <a:lstStyle>
            <a:lvl1pPr marL="0" indent="0">
              <a:buNone/>
              <a:defRPr sz="1524"/>
            </a:lvl1pPr>
            <a:lvl2pPr marL="435483" indent="0">
              <a:buNone/>
              <a:defRPr sz="1334"/>
            </a:lvl2pPr>
            <a:lvl3pPr marL="870966" indent="0">
              <a:buNone/>
              <a:defRPr sz="1143"/>
            </a:lvl3pPr>
            <a:lvl4pPr marL="1306449" indent="0">
              <a:buNone/>
              <a:defRPr sz="953"/>
            </a:lvl4pPr>
            <a:lvl5pPr marL="1741932" indent="0">
              <a:buNone/>
              <a:defRPr sz="953"/>
            </a:lvl5pPr>
            <a:lvl6pPr marL="2177415" indent="0">
              <a:buNone/>
              <a:defRPr sz="953"/>
            </a:lvl6pPr>
            <a:lvl7pPr marL="2612898" indent="0">
              <a:buNone/>
              <a:defRPr sz="953"/>
            </a:lvl7pPr>
            <a:lvl8pPr marL="3048381" indent="0">
              <a:buNone/>
              <a:defRPr sz="953"/>
            </a:lvl8pPr>
            <a:lvl9pPr marL="3483864" indent="0">
              <a:buNone/>
              <a:defRPr sz="95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7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364" y="365126"/>
            <a:ext cx="100158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364" y="1825625"/>
            <a:ext cx="100158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364" y="6356351"/>
            <a:ext cx="2612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6662" y="6356351"/>
            <a:ext cx="3919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1372" y="6356351"/>
            <a:ext cx="2612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6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870966" rtl="0" eaLnBrk="1" latinLnBrk="0" hangingPunct="1">
        <a:lnSpc>
          <a:spcPct val="90000"/>
        </a:lnSpc>
        <a:spcBef>
          <a:spcPct val="0"/>
        </a:spcBef>
        <a:buNone/>
        <a:defRPr sz="41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7742" indent="-217742" algn="l" defTabSz="870966" rtl="0" eaLnBrk="1" latinLnBrk="0" hangingPunct="1">
        <a:lnSpc>
          <a:spcPct val="90000"/>
        </a:lnSpc>
        <a:spcBef>
          <a:spcPts val="953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53225" indent="-217742" algn="l" defTabSz="870966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2286" kern="1200">
          <a:solidFill>
            <a:schemeClr val="tx1"/>
          </a:solidFill>
          <a:latin typeface="+mn-lt"/>
          <a:ea typeface="+mn-ea"/>
          <a:cs typeface="+mn-cs"/>
        </a:defRPr>
      </a:lvl2pPr>
      <a:lvl3pPr marL="1088708" indent="-217742" algn="l" defTabSz="870966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524191" indent="-217742" algn="l" defTabSz="870966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4pPr>
      <a:lvl5pPr marL="1959674" indent="-217742" algn="l" defTabSz="870966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5pPr>
      <a:lvl6pPr marL="2395157" indent="-217742" algn="l" defTabSz="870966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6pPr>
      <a:lvl7pPr marL="2830640" indent="-217742" algn="l" defTabSz="870966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7pPr>
      <a:lvl8pPr marL="3266123" indent="-217742" algn="l" defTabSz="870966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8pPr>
      <a:lvl9pPr marL="3701606" indent="-217742" algn="l" defTabSz="870966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0966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1pPr>
      <a:lvl2pPr marL="435483" algn="l" defTabSz="870966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2pPr>
      <a:lvl3pPr marL="870966" algn="l" defTabSz="870966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3pPr>
      <a:lvl4pPr marL="1306449" algn="l" defTabSz="870966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4pPr>
      <a:lvl5pPr marL="1741932" algn="l" defTabSz="870966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5pPr>
      <a:lvl6pPr marL="2177415" algn="l" defTabSz="870966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6pPr>
      <a:lvl7pPr marL="2612898" algn="l" defTabSz="870966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7pPr>
      <a:lvl8pPr marL="3048381" algn="l" defTabSz="870966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8pPr>
      <a:lvl9pPr marL="3483864" algn="l" defTabSz="870966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48" y="1759695"/>
            <a:ext cx="6130397" cy="258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5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5281" y="1066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What is this?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8081" y="2224713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spc="50" dirty="0" smtClean="0">
                <a:ln w="11430"/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8000" spc="50" dirty="0" smtClean="0">
                <a:ln w="11430"/>
                <a:latin typeface="Times New Roman" pitchFamily="18" charset="0"/>
                <a:cs typeface="Times New Roman" pitchFamily="18" charset="0"/>
              </a:rPr>
              <a:t>mbrella</a:t>
            </a:r>
            <a:endParaRPr lang="en-US" sz="80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2881" y="43434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What is the letter’s name?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968081" y="2508379"/>
            <a:ext cx="609600" cy="10397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62881" y="5181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What is the letter’s sound?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67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5" grpId="1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5281" y="1066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What is this?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23052" y="198120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spc="50" dirty="0">
                <a:ln w="11430"/>
                <a:solidFill>
                  <a:srgbClr val="07E95D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8000" spc="50" dirty="0" smtClean="0">
                <a:ln w="11430"/>
                <a:latin typeface="Times New Roman" pitchFamily="18" charset="0"/>
                <a:cs typeface="Times New Roman" pitchFamily="18" charset="0"/>
              </a:rPr>
              <a:t>ase</a:t>
            </a:r>
            <a:endParaRPr lang="en-US" sz="80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2881" y="43434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What is the letter’s name?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120481" y="2181761"/>
            <a:ext cx="609600" cy="10948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62881" y="5181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What is the letter’s sound?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17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5" grpId="1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5281" y="1066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What is this?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2622" y="2094131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spc="50" dirty="0" smtClean="0">
                <a:ln w="11430"/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8000" spc="50" dirty="0" smtClean="0">
                <a:ln w="11430"/>
                <a:latin typeface="Times New Roman" pitchFamily="18" charset="0"/>
                <a:cs typeface="Times New Roman" pitchFamily="18" charset="0"/>
              </a:rPr>
              <a:t>indow</a:t>
            </a:r>
            <a:endParaRPr lang="en-US" sz="80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2881" y="43434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What is the letter’s name?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152621" y="2286000"/>
            <a:ext cx="806059" cy="1131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62881" y="5181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What is the letter’s sound?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8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5" grpId="1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5281" y="1066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What is this?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3635" y="2030104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spc="50" dirty="0">
                <a:ln w="11430"/>
                <a:solidFill>
                  <a:srgbClr val="9170D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8000" spc="50" dirty="0" smtClean="0">
                <a:ln w="11430"/>
                <a:solidFill>
                  <a:srgbClr val="9170D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8000" spc="50" dirty="0" smtClean="0">
                <a:ln w="11430"/>
                <a:latin typeface="Times New Roman" pitchFamily="18" charset="0"/>
                <a:cs typeface="Times New Roman" pitchFamily="18" charset="0"/>
              </a:rPr>
              <a:t>ray</a:t>
            </a:r>
            <a:endParaRPr lang="en-US" sz="80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2881" y="43434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What is the letter’s name?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413635" y="2286000"/>
            <a:ext cx="621246" cy="10675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62881" y="5181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What is the letter’s sound?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83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5" grpId="1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5281" y="1066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What is this?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2490" y="2181761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spc="50" dirty="0">
                <a:ln w="11430"/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8000" spc="50" dirty="0" smtClean="0">
                <a:ln w="11430"/>
                <a:latin typeface="Times New Roman" pitchFamily="18" charset="0"/>
                <a:cs typeface="Times New Roman" pitchFamily="18" charset="0"/>
              </a:rPr>
              <a:t>o-yo</a:t>
            </a:r>
            <a:endParaRPr lang="en-US" sz="80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2881" y="43434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What is the letter’s name?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22490" y="2438400"/>
            <a:ext cx="636191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62881" y="5181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What is the letter’s sound?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5" grpId="1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5281" y="1066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What is this?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2481" y="1974266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spc="50" dirty="0" smtClean="0">
                <a:ln w="11430"/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8000" spc="50" dirty="0" smtClean="0">
                <a:ln w="11430"/>
                <a:latin typeface="Times New Roman" pitchFamily="18" charset="0"/>
                <a:cs typeface="Times New Roman" pitchFamily="18" charset="0"/>
              </a:rPr>
              <a:t>ebra</a:t>
            </a:r>
            <a:endParaRPr lang="en-US" sz="80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2881" y="43434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What is the letter’s name?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882481" y="2209800"/>
            <a:ext cx="609600" cy="10879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62881" y="5181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What is the letter’s sound?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03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5" grpId="1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681" y="587514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spc="5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Pair work</a:t>
            </a:r>
            <a:endParaRPr lang="en-US" sz="4000" spc="5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9281" y="649069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What’s the letter’s name/sound?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1881" y="448881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spc="5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One more</a:t>
            </a:r>
            <a:endParaRPr lang="en-US" sz="2800" spc="5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281" y="1600200"/>
            <a:ext cx="3645694" cy="28454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768681" y="457200"/>
            <a:ext cx="1371600" cy="1774686"/>
            <a:chOff x="9997281" y="587514"/>
            <a:chExt cx="1371600" cy="1774686"/>
          </a:xfrm>
        </p:grpSpPr>
        <p:sp>
          <p:nvSpPr>
            <p:cNvPr id="3" name="Rectangle 2"/>
            <p:cNvSpPr/>
            <p:nvPr/>
          </p:nvSpPr>
          <p:spPr>
            <a:xfrm>
              <a:off x="9997281" y="587514"/>
              <a:ext cx="1371600" cy="1774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149681" y="914400"/>
              <a:ext cx="1066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7200" spc="50" dirty="0" smtClean="0">
                  <a:ln w="11430"/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endParaRPr lang="en-US" sz="7200" spc="50" dirty="0">
                <a:ln w="11430"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090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4300353" y="976739"/>
            <a:ext cx="2784132" cy="5728861"/>
            <a:chOff x="4012749" y="900539"/>
            <a:chExt cx="2784132" cy="5728861"/>
          </a:xfrm>
        </p:grpSpPr>
        <p:grpSp>
          <p:nvGrpSpPr>
            <p:cNvPr id="10" name="Group 9"/>
            <p:cNvGrpSpPr/>
            <p:nvPr/>
          </p:nvGrpSpPr>
          <p:grpSpPr>
            <a:xfrm>
              <a:off x="4851911" y="996009"/>
              <a:ext cx="1102068" cy="703021"/>
              <a:chOff x="6826279" y="-53918"/>
              <a:chExt cx="2843333" cy="703021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6826279" y="-53918"/>
                <a:ext cx="2843333" cy="665823"/>
              </a:xfrm>
              <a:prstGeom prst="roundRect">
                <a:avLst>
                  <a:gd name="adj" fmla="val 10000"/>
                </a:avLst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Rounded Rectangle 4"/>
              <p:cNvSpPr/>
              <p:nvPr/>
            </p:nvSpPr>
            <p:spPr>
              <a:xfrm>
                <a:off x="6845781" y="22282"/>
                <a:ext cx="2804331" cy="6268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u</a:t>
                </a:r>
                <a:endParaRPr lang="en-US" sz="44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860415" y="1981200"/>
              <a:ext cx="1086006" cy="703021"/>
              <a:chOff x="6826279" y="-149619"/>
              <a:chExt cx="2843333" cy="703021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6826279" y="-149619"/>
                <a:ext cx="2843333" cy="665823"/>
              </a:xfrm>
              <a:prstGeom prst="roundRect">
                <a:avLst>
                  <a:gd name="adj" fmla="val 10000"/>
                </a:avLst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Rounded Rectangle 4"/>
              <p:cNvSpPr/>
              <p:nvPr/>
            </p:nvSpPr>
            <p:spPr>
              <a:xfrm>
                <a:off x="6845782" y="-73419"/>
                <a:ext cx="2804330" cy="6268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v</a:t>
                </a:r>
                <a:endParaRPr lang="en-US" sz="44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859575" y="3048000"/>
              <a:ext cx="1134135" cy="703021"/>
              <a:chOff x="6826279" y="-151634"/>
              <a:chExt cx="2843333" cy="703021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6826279" y="-151634"/>
                <a:ext cx="2843333" cy="665823"/>
              </a:xfrm>
              <a:prstGeom prst="roundRect">
                <a:avLst>
                  <a:gd name="adj" fmla="val 10000"/>
                </a:avLst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Rounded Rectangle 4"/>
              <p:cNvSpPr/>
              <p:nvPr/>
            </p:nvSpPr>
            <p:spPr>
              <a:xfrm>
                <a:off x="6845781" y="-75434"/>
                <a:ext cx="2804331" cy="6268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w</a:t>
                </a:r>
                <a:endParaRPr lang="en-US" sz="44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851911" y="4038600"/>
              <a:ext cx="1141799" cy="665823"/>
              <a:chOff x="6826279" y="-184949"/>
              <a:chExt cx="2843333" cy="665823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6826279" y="-184949"/>
                <a:ext cx="2843333" cy="665823"/>
              </a:xfrm>
              <a:prstGeom prst="roundRect">
                <a:avLst>
                  <a:gd name="adj" fmla="val 10000"/>
                </a:avLst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Rounded Rectangle 4"/>
              <p:cNvSpPr/>
              <p:nvPr/>
            </p:nvSpPr>
            <p:spPr>
              <a:xfrm>
                <a:off x="6845780" y="-184949"/>
                <a:ext cx="2804331" cy="6268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:endParaRPr lang="en-US" sz="44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845571" y="4992922"/>
              <a:ext cx="1154789" cy="1501299"/>
              <a:chOff x="6791170" y="-301575"/>
              <a:chExt cx="2895114" cy="1501299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6826279" y="-301575"/>
                <a:ext cx="2843333" cy="665823"/>
              </a:xfrm>
              <a:prstGeom prst="roundRect">
                <a:avLst>
                  <a:gd name="adj" fmla="val 10000"/>
                </a:avLst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Rounded Rectangle 4"/>
              <p:cNvSpPr/>
              <p:nvPr/>
            </p:nvSpPr>
            <p:spPr>
              <a:xfrm>
                <a:off x="6845781" y="-284354"/>
                <a:ext cx="2804331" cy="6268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y</a:t>
                </a:r>
                <a:endParaRPr lang="en-US" sz="44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9" name="Rounded Rectangle 4"/>
              <p:cNvSpPr/>
              <p:nvPr/>
            </p:nvSpPr>
            <p:spPr>
              <a:xfrm>
                <a:off x="6881953" y="572903"/>
                <a:ext cx="2804331" cy="6268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z</a:t>
                </a:r>
                <a:endParaRPr lang="en-US" sz="44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6791170" y="496703"/>
                <a:ext cx="2843333" cy="665823"/>
              </a:xfrm>
              <a:prstGeom prst="roundRect">
                <a:avLst>
                  <a:gd name="adj" fmla="val 10000"/>
                </a:avLst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/>
            <a:srcRect l="62248" t="12789" r="29305" b="14402"/>
            <a:stretch/>
          </p:blipFill>
          <p:spPr>
            <a:xfrm flipH="1">
              <a:off x="4053681" y="900539"/>
              <a:ext cx="738612" cy="9144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3"/>
            <a:srcRect l="62248" t="12789" r="29305" b="14402"/>
            <a:stretch/>
          </p:blipFill>
          <p:spPr>
            <a:xfrm flipH="1">
              <a:off x="4053681" y="1828800"/>
              <a:ext cx="738612" cy="91440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/>
            <a:srcRect l="62248" t="12789" r="29305" b="14402"/>
            <a:stretch/>
          </p:blipFill>
          <p:spPr>
            <a:xfrm flipH="1">
              <a:off x="4025799" y="2895600"/>
              <a:ext cx="738612" cy="91440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3"/>
            <a:srcRect l="62248" t="12789" r="29305" b="14402"/>
            <a:stretch/>
          </p:blipFill>
          <p:spPr>
            <a:xfrm flipH="1">
              <a:off x="4012749" y="3962400"/>
              <a:ext cx="738612" cy="91440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3"/>
            <a:srcRect l="62248" t="12789" r="29305" b="14402"/>
            <a:stretch/>
          </p:blipFill>
          <p:spPr>
            <a:xfrm flipH="1">
              <a:off x="4036137" y="4876800"/>
              <a:ext cx="738612" cy="91440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/>
            <a:srcRect l="62248" t="12789" r="29305" b="14402"/>
            <a:stretch/>
          </p:blipFill>
          <p:spPr>
            <a:xfrm>
              <a:off x="6075813" y="963954"/>
              <a:ext cx="696138" cy="91440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3"/>
            <a:srcRect l="62248" t="12789" r="29305" b="14402"/>
            <a:stretch/>
          </p:blipFill>
          <p:spPr>
            <a:xfrm>
              <a:off x="5975877" y="1828800"/>
              <a:ext cx="696138" cy="91440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3"/>
            <a:srcRect l="62248" t="12789" r="29305" b="14402"/>
            <a:stretch/>
          </p:blipFill>
          <p:spPr>
            <a:xfrm>
              <a:off x="6100743" y="2895600"/>
              <a:ext cx="696138" cy="91440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3"/>
            <a:srcRect l="62248" t="12789" r="29305" b="14402"/>
            <a:stretch/>
          </p:blipFill>
          <p:spPr>
            <a:xfrm>
              <a:off x="6100743" y="3962400"/>
              <a:ext cx="696138" cy="91440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3"/>
            <a:srcRect l="62248" t="12789" r="29305" b="14402"/>
            <a:stretch/>
          </p:blipFill>
          <p:spPr>
            <a:xfrm>
              <a:off x="6100743" y="4876800"/>
              <a:ext cx="696138" cy="914400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3"/>
            <a:srcRect l="62248" t="12789" r="29305" b="14402"/>
            <a:stretch/>
          </p:blipFill>
          <p:spPr>
            <a:xfrm>
              <a:off x="6099201" y="5715000"/>
              <a:ext cx="696138" cy="914400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3"/>
            <a:srcRect l="62248" t="12789" r="29305" b="14402"/>
            <a:stretch/>
          </p:blipFill>
          <p:spPr>
            <a:xfrm flipH="1">
              <a:off x="4059646" y="5715000"/>
              <a:ext cx="738612" cy="914400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7083763" y="106518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uncle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73081" y="2076892"/>
            <a:ext cx="211726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spc="50" dirty="0" smtClean="0">
                <a:ln w="11430"/>
                <a:latin typeface="Times New Roman" pitchFamily="18" charset="0"/>
                <a:cs typeface="Times New Roman" pitchFamily="18" charset="0"/>
              </a:rPr>
              <a:t>vegetables</a:t>
            </a:r>
            <a:endParaRPr lang="en-US" sz="32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59963" y="3102555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water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03998" y="4191000"/>
            <a:ext cx="212763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spc="50" dirty="0" smtClean="0">
                <a:ln w="11430"/>
                <a:latin typeface="Times New Roman" pitchFamily="18" charset="0"/>
                <a:cs typeface="Times New Roman" pitchFamily="18" charset="0"/>
              </a:rPr>
              <a:t>X-max tree</a:t>
            </a:r>
            <a:endParaRPr lang="en-US" sz="28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82943" y="5035661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yolk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20080" y="1047098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up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166439" y="1981200"/>
            <a:ext cx="140832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van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822168" y="3048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world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58281" y="5029200"/>
            <a:ext cx="173540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yellow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48226" y="4191000"/>
            <a:ext cx="226540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spc="50" dirty="0" smtClean="0">
                <a:ln w="11430"/>
                <a:latin typeface="Times New Roman" pitchFamily="18" charset="0"/>
                <a:cs typeface="Times New Roman" pitchFamily="18" charset="0"/>
              </a:rPr>
              <a:t>X-max cap</a:t>
            </a:r>
            <a:endParaRPr lang="en-US" sz="28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20081" y="2286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Say 2/more other words for each letter.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" name="Picture 56" descr="imagesooonb.jpg"/>
          <p:cNvPicPr>
            <a:picLocks noChangeAspect="1"/>
          </p:cNvPicPr>
          <p:nvPr/>
        </p:nvPicPr>
        <p:blipFill>
          <a:blip r:embed="rId4" cstate="print"/>
          <a:srcRect b="9677"/>
          <a:stretch>
            <a:fillRect/>
          </a:stretch>
        </p:blipFill>
        <p:spPr>
          <a:xfrm flipH="1">
            <a:off x="8773545" y="800219"/>
            <a:ext cx="926893" cy="1038119"/>
          </a:xfrm>
          <a:prstGeom prst="rect">
            <a:avLst/>
          </a:prstGeom>
        </p:spPr>
      </p:pic>
      <p:pic>
        <p:nvPicPr>
          <p:cNvPr id="63" name="Picture 62" descr="imageskj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73545" y="1941253"/>
            <a:ext cx="1063482" cy="801959"/>
          </a:xfrm>
          <a:prstGeom prst="rect">
            <a:avLst/>
          </a:prstGeom>
        </p:spPr>
      </p:pic>
      <p:pic>
        <p:nvPicPr>
          <p:cNvPr id="64" name="Picture 63" descr="indexpomm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25681" y="2914564"/>
            <a:ext cx="1434773" cy="852976"/>
          </a:xfrm>
          <a:prstGeom prst="rect">
            <a:avLst/>
          </a:prstGeom>
        </p:spPr>
      </p:pic>
      <p:pic>
        <p:nvPicPr>
          <p:cNvPr id="65" name="Picture 64" descr="maxresdefault.jpg"/>
          <p:cNvPicPr>
            <a:picLocks noChangeAspect="1"/>
          </p:cNvPicPr>
          <p:nvPr/>
        </p:nvPicPr>
        <p:blipFill>
          <a:blip r:embed="rId7" cstate="print"/>
          <a:srcRect l="65092" r="2098" b="22003"/>
          <a:stretch>
            <a:fillRect/>
          </a:stretch>
        </p:blipFill>
        <p:spPr>
          <a:xfrm>
            <a:off x="8930481" y="3886881"/>
            <a:ext cx="714465" cy="955402"/>
          </a:xfrm>
          <a:prstGeom prst="rect">
            <a:avLst/>
          </a:prstGeom>
        </p:spPr>
      </p:pic>
      <p:pic>
        <p:nvPicPr>
          <p:cNvPr id="66" name="Picture 65" descr="egg-yolk-0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78081" y="4876287"/>
            <a:ext cx="968885" cy="841546"/>
          </a:xfrm>
          <a:prstGeom prst="rect">
            <a:avLst/>
          </a:prstGeom>
        </p:spPr>
      </p:pic>
      <p:pic>
        <p:nvPicPr>
          <p:cNvPr id="67" name="Picture 66" descr="trr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30481" y="5897969"/>
            <a:ext cx="822441" cy="5790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560" y="919397"/>
            <a:ext cx="985025" cy="959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481" y="3124200"/>
            <a:ext cx="665503" cy="6655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90720" y="5105400"/>
            <a:ext cx="709461" cy="5359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99"/>
          <a:stretch/>
        </p:blipFill>
        <p:spPr>
          <a:xfrm>
            <a:off x="1990721" y="4147546"/>
            <a:ext cx="738702" cy="815263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7114505" y="5863681"/>
            <a:ext cx="197667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zipper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156477" y="5867400"/>
            <a:ext cx="173540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zero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65521" y="5926379"/>
            <a:ext cx="390424" cy="55062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80" y="1954555"/>
            <a:ext cx="909277" cy="84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" grpId="0" animBg="1"/>
      <p:bldP spid="71" grpId="0"/>
      <p:bldP spid="74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081" y="6858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Read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say.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8831" y="1601555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umbrella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54831" y="156482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vase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47998" y="160155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window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55031" y="1564824"/>
            <a:ext cx="150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-ray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2431" y="1601555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o-yo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4831" y="1601555"/>
            <a:ext cx="1737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zebra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34881" y="2548567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umbrella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281" y="2630267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vase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07628" y="25540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window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8681" y="2630268"/>
            <a:ext cx="150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-ray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58481" y="2630267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o-yo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68481" y="2554069"/>
            <a:ext cx="1737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zebra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5051" y="365897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umbrella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01051" y="3622248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vase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4218" y="365897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window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801251" y="3622248"/>
            <a:ext cx="150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-ray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8651" y="365897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o-yo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91051" y="3658979"/>
            <a:ext cx="1737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zebra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46188" y="46876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umbrella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3588" y="468769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vase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518935" y="46876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window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59988" y="4687691"/>
            <a:ext cx="150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-ray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69788" y="468769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o-yo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79788" y="4687669"/>
            <a:ext cx="1737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zebra </a:t>
            </a:r>
          </a:p>
        </p:txBody>
      </p:sp>
    </p:spTree>
    <p:extLst>
      <p:ext uri="{BB962C8B-B14F-4D97-AF65-F5344CB8AC3E}">
        <p14:creationId xmlns:p14="http://schemas.microsoft.com/office/powerpoint/2010/main" val="108407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1669" y="0"/>
            <a:ext cx="11521281" cy="2270078"/>
          </a:xfrm>
          <a:prstGeom prst="ribbon2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day one word</a:t>
            </a:r>
          </a:p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Read and say.</a:t>
            </a:r>
          </a:p>
          <a:p>
            <a:pPr algn="ctr"/>
            <a:endParaRPr lang="en-US" sz="4000" dirty="0"/>
          </a:p>
        </p:txBody>
      </p:sp>
      <p:sp>
        <p:nvSpPr>
          <p:cNvPr id="11" name="Arc 10"/>
          <p:cNvSpPr/>
          <p:nvPr/>
        </p:nvSpPr>
        <p:spPr>
          <a:xfrm>
            <a:off x="10568803" y="6305550"/>
            <a:ext cx="1005682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>
            <a:off x="10580030" y="6381750"/>
            <a:ext cx="1005682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32-Point Star 12"/>
          <p:cNvSpPr/>
          <p:nvPr/>
        </p:nvSpPr>
        <p:spPr>
          <a:xfrm>
            <a:off x="10580030" y="5810250"/>
            <a:ext cx="582454" cy="838200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-15399" y="5334000"/>
            <a:ext cx="1146412" cy="142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-15399" y="5560256"/>
            <a:ext cx="1284173" cy="127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>
            <a:off x="315229" y="5560256"/>
            <a:ext cx="1909652" cy="127635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>
            <a:off x="11669" y="4267200"/>
            <a:ext cx="1119344" cy="211455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>
            <a:off x="-442118" y="4267200"/>
            <a:ext cx="1905000" cy="211455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>
            <a:off x="1131013" y="5334000"/>
            <a:ext cx="1109369" cy="150260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flipV="1">
            <a:off x="264919" y="4548112"/>
            <a:ext cx="2879786" cy="78119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1170760" flipH="1">
            <a:off x="1419126" y="4433846"/>
            <a:ext cx="1389234" cy="225282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2453481" y="4261835"/>
            <a:ext cx="691224" cy="919765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2" t="10098" r="22210"/>
          <a:stretch/>
        </p:blipFill>
        <p:spPr>
          <a:xfrm>
            <a:off x="5347272" y="2681779"/>
            <a:ext cx="1108727" cy="18401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79587" y="4980057"/>
            <a:ext cx="153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vase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694294" y="5410200"/>
            <a:ext cx="416787" cy="0"/>
          </a:xfrm>
          <a:prstGeom prst="line">
            <a:avLst/>
          </a:prstGeom>
          <a:ln w="38100">
            <a:solidFill>
              <a:srgbClr val="9170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122308" y="5040809"/>
            <a:ext cx="2460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ফুলদানি</a:t>
            </a:r>
            <a:endParaRPr lang="en-US" sz="44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57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272881" y="1981200"/>
            <a:ext cx="6187282" cy="2362200"/>
            <a:chOff x="5272881" y="2133600"/>
            <a:chExt cx="6187282" cy="2362200"/>
          </a:xfrm>
        </p:grpSpPr>
        <p:sp>
          <p:nvSpPr>
            <p:cNvPr id="3" name="TextBox 8"/>
            <p:cNvSpPr txBox="1"/>
            <p:nvPr/>
          </p:nvSpPr>
          <p:spPr>
            <a:xfrm>
              <a:off x="5958681" y="2133600"/>
              <a:ext cx="3581400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Sub: English </a:t>
              </a:r>
            </a:p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Class: Two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8"/>
            <p:cNvSpPr txBox="1"/>
            <p:nvPr/>
          </p:nvSpPr>
          <p:spPr>
            <a:xfrm>
              <a:off x="5272881" y="3110805"/>
              <a:ext cx="6187282" cy="13849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       Lesson 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: Alphabet</a:t>
              </a:r>
            </a:p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     Parts of the lesson: U-Z(Activity-A)</a:t>
              </a:r>
            </a:p>
            <a:p>
              <a:r>
                <a:rPr lang="en-US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       Page No-11</a:t>
              </a: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5501481" y="1524000"/>
            <a:ext cx="0" cy="3124200"/>
          </a:xfrm>
          <a:prstGeom prst="line">
            <a:avLst/>
          </a:prstGeom>
          <a:ln>
            <a:solidFill>
              <a:srgbClr val="FC10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577681" y="1676400"/>
            <a:ext cx="0" cy="30480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653881" y="1905000"/>
            <a:ext cx="0" cy="2895600"/>
          </a:xfrm>
          <a:prstGeom prst="line">
            <a:avLst/>
          </a:prstGeom>
          <a:ln>
            <a:solidFill>
              <a:srgbClr val="FC10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Connector 11"/>
          <p:cNvSpPr/>
          <p:nvPr/>
        </p:nvSpPr>
        <p:spPr>
          <a:xfrm>
            <a:off x="2514599" y="1905000"/>
            <a:ext cx="1676400" cy="1371600"/>
          </a:xfrm>
          <a:prstGeom prst="flowChartConnector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COVID-19 is one kind of virus.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2262981" y="1841563"/>
            <a:ext cx="1676400" cy="1371600"/>
          </a:xfrm>
          <a:prstGeom prst="flowChartConnector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COVID-19 is one kind of virus.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" y="179175"/>
            <a:ext cx="4298204" cy="4164225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sp>
        <p:nvSpPr>
          <p:cNvPr id="10" name="TextBox 9"/>
          <p:cNvSpPr txBox="1"/>
          <p:nvPr/>
        </p:nvSpPr>
        <p:spPr>
          <a:xfrm>
            <a:off x="388541" y="4165152"/>
            <a:ext cx="5425281" cy="23391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Mushfikur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Rahman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ASISSTANT TEACHER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PARGOBINDOPUR GOVT. PRIMARY SCHOOL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BIRAMPUR,DINAJPUR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9936163" y="5486400"/>
            <a:ext cx="1676400" cy="1371600"/>
          </a:xfrm>
          <a:prstGeom prst="flowChartConnector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COVID-19 is one kind of virus.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4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1128E-7 0 L -0.00068 -0.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-4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407E-6 1.48148E-6 L 0.66083 0.531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01" y="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2881" y="1434405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7481" y="1531203"/>
            <a:ext cx="62384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8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4481" y="1498937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20481" y="1459468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1081" y="1434405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68481" y="1526738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9823" y="584832"/>
            <a:ext cx="10439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Find out the letters that are made by the word -----.</a:t>
            </a:r>
            <a:endParaRPr lang="en-US" sz="3600" spc="50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77881" y="1526738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82881" y="1526738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3970" y="4191000"/>
            <a:ext cx="6009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Find out the word------.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25881" y="1526738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1001" y="1446936"/>
            <a:ext cx="59468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800" spc="50" dirty="0" smtClean="0">
                <a:ln w="11430"/>
                <a:blipFill>
                  <a:blip r:embed="rId2"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7081" y="5105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vaes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56068" y="5105400"/>
            <a:ext cx="131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vesa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01481" y="5129663"/>
            <a:ext cx="1301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vase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11281" y="5129663"/>
            <a:ext cx="1506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vese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29134" y="2819400"/>
            <a:ext cx="3234548" cy="1372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463381" y="4957528"/>
            <a:ext cx="1072481" cy="990600"/>
          </a:xfrm>
          <a:prstGeom prst="ellipse">
            <a:avLst/>
          </a:prstGeom>
          <a:noFill/>
          <a:ln w="28575">
            <a:solidFill>
              <a:srgbClr val="E222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9815465" y="5129663"/>
            <a:ext cx="1506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vise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16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116E-6 4.07407E-6 L 0.29856 0.219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28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8093E-6 3.7037E-7 L 0.00985 0.21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7915E-6 -3.7037E-6 L -0.14217 0.210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5311E-6 -3.7037E-6 L -0.38702 0.210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57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5" grpId="0"/>
      <p:bldP spid="28" grpId="0"/>
      <p:bldP spid="22" grpId="0"/>
      <p:bldP spid="29" grpId="0"/>
      <p:bldP spid="30" grpId="0"/>
      <p:bldP spid="31" grpId="0"/>
      <p:bldP spid="32" grpId="0"/>
      <p:bldP spid="12" grpId="0" animBg="1"/>
      <p:bldP spid="33" grpId="0" animBg="1"/>
      <p:bldP spid="33" grpId="1" animBg="1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4254" y="1832994"/>
            <a:ext cx="17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--se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768" y="589029"/>
            <a:ext cx="529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Say the missing letter.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4229" y="4756266"/>
            <a:ext cx="1422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vase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898" y="3544669"/>
            <a:ext cx="781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the word to your notebook.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1081" y="4832466"/>
            <a:ext cx="1480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653881" y="5104768"/>
            <a:ext cx="4167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69996" y="4835878"/>
            <a:ext cx="205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ফুলদানি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208983" y="5104768"/>
            <a:ext cx="4167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13177" y="1806018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--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13177" y="1832994"/>
            <a:ext cx="1849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vas--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24254" y="1806018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--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ase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94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9" grpId="0"/>
      <p:bldP spid="10" grpId="0"/>
      <p:bldP spid="12" grpId="0"/>
      <p:bldP spid="16" grpId="0"/>
      <p:bldP spid="17" grpId="0"/>
      <p:bldP spid="17" grpId="1"/>
      <p:bldP spid="18" grpId="0"/>
      <p:bldP spid="1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01081" y="2587388"/>
            <a:ext cx="6781800" cy="3200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Page 11 will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 well read and written.</a:t>
            </a:r>
          </a:p>
          <a:p>
            <a:pPr algn="ctr"/>
            <a:endParaRPr lang="en-US" sz="4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6" name="Trapezoid 5"/>
          <p:cNvSpPr/>
          <p:nvPr/>
        </p:nvSpPr>
        <p:spPr>
          <a:xfrm>
            <a:off x="1729581" y="304800"/>
            <a:ext cx="7924800" cy="2286000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Book Antiqua" pitchFamily="18" charset="0"/>
              </a:rPr>
              <a:t>Homework</a:t>
            </a:r>
          </a:p>
        </p:txBody>
      </p:sp>
      <p:sp>
        <p:nvSpPr>
          <p:cNvPr id="7" name="Flowchart: Connector 6"/>
          <p:cNvSpPr/>
          <p:nvPr/>
        </p:nvSpPr>
        <p:spPr>
          <a:xfrm>
            <a:off x="4587081" y="4187588"/>
            <a:ext cx="1676400" cy="1371600"/>
          </a:xfrm>
          <a:prstGeom prst="flowChartConnector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COVID-19 is one kind of virus.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38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23787E-6 -3.7037E-7 L 0.01968 -0.43426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" y="-21713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2881" y="685800"/>
            <a:ext cx="9401564" cy="5949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66" dirty="0">
                <a:latin typeface="Times New Roman" pitchFamily="18" charset="0"/>
                <a:cs typeface="Times New Roman" pitchFamily="18" charset="0"/>
              </a:rPr>
              <a:t>That’s all for today. Goodbye. See you tomorrow.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46" y="1447800"/>
            <a:ext cx="5238750" cy="5238750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6143487" y="1692465"/>
            <a:ext cx="4648200" cy="2362200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We clean our hands with regular soap.</a:t>
            </a:r>
            <a:endParaRPr lang="en-US" sz="2800" dirty="0">
              <a:solidFill>
                <a:schemeClr val="tx1"/>
              </a:solidFill>
              <a:latin typeface="Book Antiqua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881" y="5486400"/>
            <a:ext cx="4572596" cy="98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7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438" y="854626"/>
            <a:ext cx="8710272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Safety environment by </a:t>
            </a:r>
            <a:r>
              <a:rPr lang="en-US" sz="3629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greetings </a:t>
            </a:r>
            <a:r>
              <a:rPr lang="en-US" sz="3629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song.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845" y="1981200"/>
            <a:ext cx="1240036" cy="2592076"/>
          </a:xfrm>
          <a:prstGeom prst="rect">
            <a:avLst/>
          </a:prstGeom>
        </p:spPr>
      </p:pic>
      <p:sp>
        <p:nvSpPr>
          <p:cNvPr id="7" name="Flowchart: Connector 6"/>
          <p:cNvSpPr/>
          <p:nvPr/>
        </p:nvSpPr>
        <p:spPr>
          <a:xfrm>
            <a:off x="5659373" y="2743200"/>
            <a:ext cx="1676400" cy="1371600"/>
          </a:xfrm>
          <a:prstGeom prst="flowChartConnector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COVID-19 is one kind of virus.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3672681" y="2005084"/>
            <a:ext cx="5410200" cy="31242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We Shall Overcome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We Shall </a:t>
            </a:r>
            <a:r>
              <a:rPr lang="en-US" sz="2000" dirty="0" smtClean="0">
                <a:solidFill>
                  <a:srgbClr val="FF0000"/>
                </a:solidFill>
              </a:rPr>
              <a:t>Overcome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We Shall </a:t>
            </a:r>
            <a:r>
              <a:rPr lang="en-US" sz="2000" dirty="0" smtClean="0">
                <a:solidFill>
                  <a:srgbClr val="FF0000"/>
                </a:solidFill>
              </a:rPr>
              <a:t>Overcome, some day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Oh, deep in my heart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I do believe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We Shall Overcome, some day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4402073" y="5192973"/>
            <a:ext cx="4191000" cy="14478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 clean our hands with regular soap.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8" name="Arc 7"/>
          <p:cNvSpPr/>
          <p:nvPr/>
        </p:nvSpPr>
        <p:spPr>
          <a:xfrm>
            <a:off x="-1966119" y="4573276"/>
            <a:ext cx="5638800" cy="608324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9502" y="1786961"/>
            <a:ext cx="1139889" cy="278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6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9234E-7 -1.11111E-6 L 0.0931 -0.04838 C 0.11265 -0.05926 0.14176 -0.06505 0.17239 -0.06505 C 0.20711 -0.06505 0.23486 -0.05926 0.25441 -0.04838 L 0.34778 -1.11111E-6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89" y="-32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5081" y="1469886"/>
            <a:ext cx="147710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400" spc="50" dirty="0" err="1">
                <a:ln w="11430"/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sz="4400" spc="50" dirty="0">
              <a:ln w="11430"/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7881" y="2330987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400" spc="50" dirty="0" err="1">
                <a:ln w="11430"/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US" sz="4400" spc="50" dirty="0">
              <a:ln w="11430"/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4081" y="1469886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400" spc="50" dirty="0" err="1">
                <a:ln w="1143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4400" spc="50" dirty="0">
              <a:ln w="11430"/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68681" y="2349838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 smtClean="0">
                <a:ln w="11430"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spc="50" dirty="0">
                <a:ln w="11430"/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8881" y="2372585"/>
            <a:ext cx="147710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4400" spc="50" dirty="0" err="1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en-US" sz="4400" spc="50" dirty="0">
              <a:ln w="11430"/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9481" y="8382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What’s the name of the letter?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4281" y="3153727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400" spc="50" dirty="0" err="1" smtClean="0">
                <a:ln w="11430"/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 spc="50" dirty="0">
              <a:ln w="11430"/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7681" y="2365918"/>
            <a:ext cx="149416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 smtClean="0">
                <a:ln w="11430"/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spc="50" dirty="0" smtClean="0">
                <a:ln w="11430"/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400" spc="50" dirty="0">
              <a:ln w="11430"/>
              <a:solidFill>
                <a:srgbClr val="FF6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21032" y="1469886"/>
            <a:ext cx="149416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 smtClean="0">
                <a:ln w="11430"/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spc="50" dirty="0" smtClean="0">
                <a:ln w="1143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4400" spc="50" dirty="0">
              <a:ln w="11430"/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4281" y="2315527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400" spc="50" dirty="0" err="1" smtClean="0">
                <a:ln w="11430"/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4400" spc="50" dirty="0">
              <a:ln w="11430"/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91272" y="3153727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spc="50" dirty="0" err="1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en-US" sz="4400" spc="50" dirty="0">
              <a:ln w="11430"/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4281" y="1469886"/>
            <a:ext cx="220531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400" spc="50" dirty="0" err="1" smtClean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en-US" sz="44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44081" y="3153727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 err="1" smtClean="0">
                <a:ln w="11430"/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l</a:t>
            </a:r>
            <a:endParaRPr lang="en-US" sz="44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992" y="3153727"/>
            <a:ext cx="160020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 smtClean="0">
                <a:ln w="1143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400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4400" spc="50" dirty="0">
              <a:ln w="11430"/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59206" y="3153727"/>
            <a:ext cx="161867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 err="1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400" spc="50" dirty="0" err="1" smtClean="0">
                <a:ln w="11430"/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4400" spc="50" dirty="0">
              <a:ln w="11430"/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40081" y="1469886"/>
            <a:ext cx="150812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 err="1" smtClean="0">
                <a:ln w="1143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400" spc="50" dirty="0" err="1" smtClean="0">
                <a:ln w="11430"/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4400" spc="50" dirty="0">
              <a:ln w="11430"/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32193" y="4157866"/>
            <a:ext cx="147710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spc="50" dirty="0" err="1">
                <a:ln w="11430"/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4400" spc="50" dirty="0">
              <a:ln w="11430"/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67881" y="4150425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400" spc="50" dirty="0" err="1">
                <a:ln w="1143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en-US" sz="4400" spc="50" dirty="0">
              <a:ln w="11430"/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82249" y="4144327"/>
            <a:ext cx="149416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400" spc="50" dirty="0" err="1">
                <a:ln w="11430"/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sz="4400" spc="50" dirty="0">
              <a:ln w="11430"/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38764" y="4150425"/>
            <a:ext cx="151951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400" spc="50" dirty="0" err="1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44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53172" y="4157866"/>
            <a:ext cx="150812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 err="1" smtClean="0">
                <a:ln w="1143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400" spc="50" dirty="0" err="1">
                <a:ln w="11430"/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4400" spc="50" dirty="0">
              <a:ln w="11430"/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6770" y="5048071"/>
            <a:ext cx="9836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Now try to say-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What can be the topic of our today’s lesson?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75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77481" y="2590800"/>
            <a:ext cx="4191000" cy="2895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Our today’s lesson is--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Alphabet (U-Z) </a:t>
            </a:r>
          </a:p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5120481" y="152400"/>
            <a:ext cx="1371600" cy="1295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Activity-</a:t>
            </a:r>
            <a:r>
              <a:rPr lang="en-US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4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7211E-6 -1.11111E-6 C 0.23568 -1.11111E-6 0.42761 0.1956 0.42761 0.43889 C 0.42761 0.68056 0.23568 0.87778 1.57211E-6 0.87778 C -0.23664 0.87778 -0.42707 0.68056 -0.42707 0.43889 C -0.42707 0.1956 -0.23664 -1.11111E-6 1.57211E-6 -1.11111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4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691481" y="609600"/>
            <a:ext cx="7033260" cy="762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lmagro" pitchFamily="2" charset="0"/>
              </a:rPr>
              <a:t>LEARNING OUTCOMES  </a:t>
            </a:r>
            <a:endParaRPr lang="en-US" sz="36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latin typeface="Almagro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8643" y="1371600"/>
            <a:ext cx="10104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By end of the lesson students will be able to-------</a:t>
            </a:r>
            <a:endParaRPr lang="en-US" sz="3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681" y="2831068"/>
            <a:ext cx="10683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Speaking: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1.1.1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repeat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after the teacher simple words and phrases with proper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sounds and stress.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1.1.2 say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simple words and phrases with proper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sounds 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stress.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0881" y="4069140"/>
            <a:ext cx="108354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Reading: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1.2.1 recognize and read the alphabet both small and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capital (non-cursive)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1.3.1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recognize and read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names of objects having the same initial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and final sounds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581" y="1981200"/>
            <a:ext cx="10759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Listening: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1.1.1 become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familiar with English sounds by listening to common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English words. </a:t>
            </a:r>
          </a:p>
        </p:txBody>
      </p:sp>
    </p:spTree>
    <p:extLst>
      <p:ext uri="{BB962C8B-B14F-4D97-AF65-F5344CB8AC3E}">
        <p14:creationId xmlns:p14="http://schemas.microsoft.com/office/powerpoint/2010/main" val="230397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382" y="2590800"/>
            <a:ext cx="1447800" cy="1552937"/>
          </a:xfrm>
          <a:prstGeom prst="rect">
            <a:avLst/>
          </a:prstGeom>
        </p:spPr>
      </p:pic>
      <p:pic>
        <p:nvPicPr>
          <p:cNvPr id="3" name="Picture 2" descr="images9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2481" y="2706624"/>
            <a:ext cx="1371600" cy="1378527"/>
          </a:xfrm>
          <a:prstGeom prst="rect">
            <a:avLst/>
          </a:prstGeom>
        </p:spPr>
      </p:pic>
      <p:pic>
        <p:nvPicPr>
          <p:cNvPr id="4" name="Picture 3" descr="indexiiu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34881" y="2764689"/>
            <a:ext cx="1295400" cy="1320462"/>
          </a:xfrm>
          <a:prstGeom prst="rect">
            <a:avLst/>
          </a:prstGeom>
        </p:spPr>
      </p:pic>
      <p:pic>
        <p:nvPicPr>
          <p:cNvPr id="5" name="Picture 4" descr="77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1910" y="2865952"/>
            <a:ext cx="1545771" cy="1352550"/>
          </a:xfrm>
          <a:prstGeom prst="rect">
            <a:avLst/>
          </a:prstGeom>
        </p:spPr>
      </p:pic>
      <p:pic>
        <p:nvPicPr>
          <p:cNvPr id="6" name="Picture 5" descr="indexooi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35980" y="2637352"/>
            <a:ext cx="1604301" cy="15830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81" y="2764689"/>
            <a:ext cx="1524000" cy="13239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8981" y="1447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What is this?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681" y="1487269"/>
            <a:ext cx="3009900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7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0881" y="1701463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5400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5400" spc="50" dirty="0">
              <a:ln w="11430"/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3481" y="1701463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spc="50" dirty="0" err="1" smtClean="0">
                <a:ln w="11430"/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5400" spc="50" dirty="0" err="1" smtClean="0">
                <a:ln w="11430"/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sz="5400" spc="50" dirty="0">
              <a:ln w="11430"/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3681" y="16764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spc="50" dirty="0" err="1" smtClean="0">
                <a:ln w="1143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5400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endParaRPr lang="en-US" sz="5400" spc="50" dirty="0">
              <a:ln w="11430"/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87281" y="1701463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spc="50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5400" spc="50" dirty="0" smtClean="0">
                <a:ln w="1143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5400" spc="50" dirty="0">
              <a:ln w="11430"/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63681" y="1701463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spc="50" dirty="0" smtClean="0">
                <a:ln w="1143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5400" spc="50" dirty="0" err="1" smtClean="0">
                <a:ln w="11430"/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5400" spc="50" dirty="0">
              <a:ln w="11430"/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07563" y="1676400"/>
            <a:ext cx="166131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spc="50" dirty="0" smtClean="0">
                <a:ln w="1143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5400" spc="50" dirty="0" err="1" smtClean="0">
                <a:ln w="11430"/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en-US" sz="5400" spc="50" dirty="0">
              <a:ln w="11430"/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images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681" y="2667000"/>
            <a:ext cx="1447800" cy="1552937"/>
          </a:xfrm>
          <a:prstGeom prst="rect">
            <a:avLst/>
          </a:prstGeom>
        </p:spPr>
      </p:pic>
      <p:pic>
        <p:nvPicPr>
          <p:cNvPr id="18" name="Picture 17" descr="images9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2852" y="2765209"/>
            <a:ext cx="1371600" cy="1378527"/>
          </a:xfrm>
          <a:prstGeom prst="rect">
            <a:avLst/>
          </a:prstGeom>
        </p:spPr>
      </p:pic>
      <p:pic>
        <p:nvPicPr>
          <p:cNvPr id="20" name="Picture 19" descr="indexiiu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9053" y="2772137"/>
            <a:ext cx="1295400" cy="1289253"/>
          </a:xfrm>
          <a:prstGeom prst="rect">
            <a:avLst/>
          </a:prstGeom>
        </p:spPr>
      </p:pic>
      <p:pic>
        <p:nvPicPr>
          <p:cNvPr id="21" name="Picture 20" descr="77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39881" y="2924537"/>
            <a:ext cx="1545771" cy="1352550"/>
          </a:xfrm>
          <a:prstGeom prst="rect">
            <a:avLst/>
          </a:prstGeom>
        </p:spPr>
      </p:pic>
      <p:pic>
        <p:nvPicPr>
          <p:cNvPr id="22" name="Picture 21" descr="indexooi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40081" y="2695937"/>
            <a:ext cx="1604301" cy="158300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24681" y="482025"/>
            <a:ext cx="10791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Open your English book at page-11 and see the Activity -A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452" y="2772137"/>
            <a:ext cx="1524000" cy="132397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96081" y="4114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umbrella</a:t>
            </a:r>
            <a:endParaRPr lang="en-US" sz="36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29681" y="41542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vase</a:t>
            </a:r>
            <a:endParaRPr lang="en-US" sz="36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77481" y="4136886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window</a:t>
            </a:r>
            <a:endParaRPr lang="en-US" sz="36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39681" y="4135875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>
                <a:ln w="11430"/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-ray</a:t>
            </a:r>
            <a:endParaRPr lang="en-US" sz="36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92281" y="4135875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>
                <a:ln w="11430"/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o-yo</a:t>
            </a:r>
            <a:endParaRPr lang="en-US" sz="36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97281" y="4135875"/>
            <a:ext cx="1615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zebra</a:t>
            </a:r>
            <a:endParaRPr lang="en-US" sz="36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6081" y="5264727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spc="50" dirty="0" smtClean="0">
                <a:ln w="11430"/>
                <a:latin typeface="Times New Roman" pitchFamily="18" charset="0"/>
                <a:cs typeface="Times New Roman" pitchFamily="18" charset="0"/>
              </a:rPr>
              <a:t>Now repeat after me.</a:t>
            </a:r>
            <a:endParaRPr lang="en-US" sz="32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86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2" grpId="0"/>
      <p:bldP spid="15" grpId="0"/>
      <p:bldP spid="23" grpId="0"/>
      <p:bldP spid="27" grpId="0"/>
      <p:bldP spid="28" grpId="0"/>
      <p:bldP spid="29" grpId="0"/>
      <p:bldP spid="30" grpId="0"/>
      <p:bldP spid="31" grpId="0"/>
      <p:bldP spid="32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5281" y="2454533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spc="50" dirty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9681" y="2413337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spc="50" dirty="0">
                <a:ln w="11430"/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6000" spc="50" dirty="0" smtClean="0">
                <a:ln w="11430"/>
                <a:blipFill>
                  <a:blip r:embed="rId2"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spc="50" dirty="0">
              <a:ln w="11430"/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2281" y="2397204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spc="50" dirty="0">
                <a:ln w="1143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6000" spc="50" dirty="0" smtClean="0">
                <a:ln w="11430"/>
                <a:blipFill>
                  <a:blip r:embed="rId2"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spc="50" dirty="0">
              <a:ln w="11430"/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1081" y="2397204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spc="50" dirty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60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1281" y="2413337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spc="50" dirty="0">
                <a:ln w="1143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6000" spc="50" dirty="0" smtClean="0">
                <a:ln w="11430"/>
                <a:blipFill>
                  <a:blip r:embed="rId2"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spc="50" dirty="0">
              <a:ln w="11430"/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9481" y="2454533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spc="50" dirty="0">
                <a:ln w="11430"/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6000" spc="50" dirty="0" smtClean="0">
                <a:ln w="11430"/>
                <a:blipFill>
                  <a:blip r:embed="rId3"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9281" y="2397204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spc="50" dirty="0">
                <a:ln w="11430"/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44281" y="2397204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spc="50" dirty="0">
                <a:ln w="11430"/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0681" y="2397204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spc="50" dirty="0">
                <a:ln w="11430"/>
                <a:solidFill>
                  <a:srgbClr val="07E95D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20881" y="24384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spc="50" dirty="0">
                <a:ln w="11430"/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53281" y="914400"/>
            <a:ext cx="4572000" cy="128522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96281" y="16764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spc="50" dirty="0" smtClean="0">
                <a:ln w="11430"/>
                <a:latin typeface="Times New Roman" pitchFamily="18" charset="0"/>
                <a:cs typeface="Times New Roman" pitchFamily="18" charset="0"/>
              </a:rPr>
              <a:t>Capital letters</a:t>
            </a:r>
            <a:endParaRPr lang="en-US" sz="28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87281" y="4114800"/>
            <a:ext cx="4572000" cy="128522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635081" y="4876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spc="50" dirty="0" smtClean="0">
                <a:ln w="11430"/>
                <a:latin typeface="Times New Roman" pitchFamily="18" charset="0"/>
                <a:cs typeface="Times New Roman" pitchFamily="18" charset="0"/>
              </a:rPr>
              <a:t>Small letters</a:t>
            </a:r>
            <a:endParaRPr lang="en-US" sz="28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63881" y="2388274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spc="50" dirty="0">
                <a:ln w="11430"/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6000" spc="50" dirty="0" smtClean="0">
                <a:ln w="11430"/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spc="50" dirty="0">
              <a:ln w="11430"/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73481" y="2413337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spc="50" dirty="0">
                <a:ln w="11430"/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94664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4368E-6 -1.11111E-6 L -0.00328 -0.23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-115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1634E-6 -2.59259E-6 L -0.07874 -0.225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7" y="-1129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8141E-6 2.22222E-6 L -0.17061 -0.223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30" y="-1118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6883E-6 2.22222E-6 L -0.25263 -0.223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2" y="-111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17703E-7 -2.59259E-6 L -0.32809 -0.225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5" y="-1129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2775E-7 -1.11111E-6 L 0.42324 0.2347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62" y="1173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419E-6 2.22222E-6 L 0.3445 0.243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5" y="1215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2174E-6 2.22222E-6 L 0.23951 0.2430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5" y="1215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2399E-6 2.22222E-6 L 0.16733 0.2430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66" y="1215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6705E-6 3.7037E-6 L 0.08859 0.2370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9" y="1185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4375E-6 1.11111E-6 L -0.41996 -0.2222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8" y="-1111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4908E-6 3.7037E-6 L -0.00328 0.2437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4" grpId="0"/>
      <p:bldP spid="15" grpId="0" animBg="1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1255</TotalTime>
  <Words>575</Words>
  <Application>Microsoft Office PowerPoint</Application>
  <PresentationFormat>Custom</PresentationFormat>
  <Paragraphs>198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Almagro</vt:lpstr>
      <vt:lpstr>Arial</vt:lpstr>
      <vt:lpstr>Book Antiqua</vt:lpstr>
      <vt:lpstr>Calibri</vt:lpstr>
      <vt:lpstr>Calibri Light</vt:lpstr>
      <vt:lpstr>NikoshBAN</vt:lpstr>
      <vt:lpstr>NikoshLightBAN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IT-PARK</cp:lastModifiedBy>
  <cp:revision>217</cp:revision>
  <dcterms:created xsi:type="dcterms:W3CDTF">2006-08-16T00:00:00Z</dcterms:created>
  <dcterms:modified xsi:type="dcterms:W3CDTF">2020-04-09T01:38:00Z</dcterms:modified>
</cp:coreProperties>
</file>